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9" r:id="rId1"/>
    <p:sldMasterId id="2147483664" r:id="rId2"/>
  </p:sldMasterIdLst>
  <p:notesMasterIdLst>
    <p:notesMasterId r:id="rId27"/>
  </p:notesMasterIdLst>
  <p:handoutMasterIdLst>
    <p:handoutMasterId r:id="rId28"/>
  </p:handoutMasterIdLst>
  <p:sldIdLst>
    <p:sldId id="395" r:id="rId3"/>
    <p:sldId id="416" r:id="rId4"/>
    <p:sldId id="398" r:id="rId5"/>
    <p:sldId id="400" r:id="rId6"/>
    <p:sldId id="396" r:id="rId7"/>
    <p:sldId id="399" r:id="rId8"/>
    <p:sldId id="397" r:id="rId9"/>
    <p:sldId id="418" r:id="rId10"/>
    <p:sldId id="417" r:id="rId11"/>
    <p:sldId id="402" r:id="rId12"/>
    <p:sldId id="403" r:id="rId13"/>
    <p:sldId id="404" r:id="rId14"/>
    <p:sldId id="405" r:id="rId15"/>
    <p:sldId id="406" r:id="rId16"/>
    <p:sldId id="401" r:id="rId17"/>
    <p:sldId id="407" r:id="rId18"/>
    <p:sldId id="408" r:id="rId19"/>
    <p:sldId id="409" r:id="rId20"/>
    <p:sldId id="410" r:id="rId21"/>
    <p:sldId id="411" r:id="rId22"/>
    <p:sldId id="412" r:id="rId23"/>
    <p:sldId id="413" r:id="rId24"/>
    <p:sldId id="414" r:id="rId25"/>
    <p:sldId id="415" r:id="rId26"/>
  </p:sldIdLst>
  <p:sldSz cx="12192000" cy="6858000"/>
  <p:notesSz cx="6797675" cy="9928225"/>
  <p:defaultTextStyle>
    <a:defPPr>
      <a:defRPr lang="fr-FR"/>
    </a:defPPr>
    <a:lvl1pPr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MS PGothic" charset="0"/>
        <a:cs typeface="MS PGothic" charset="0"/>
      </a:defRPr>
    </a:lvl1pPr>
    <a:lvl2pPr marL="453586" indent="1588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MS PGothic" charset="0"/>
        <a:cs typeface="MS PGothic" charset="0"/>
      </a:defRPr>
    </a:lvl2pPr>
    <a:lvl3pPr marL="910346" indent="1588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MS PGothic" charset="0"/>
        <a:cs typeface="MS PGothic" charset="0"/>
      </a:defRPr>
    </a:lvl3pPr>
    <a:lvl4pPr marL="1367113" indent="1588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MS PGothic" charset="0"/>
        <a:cs typeface="MS PGothic" charset="0"/>
      </a:defRPr>
    </a:lvl4pPr>
    <a:lvl5pPr marL="1823873" indent="1588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MS PGothic" charset="0"/>
        <a:cs typeface="MS PGothic" charset="0"/>
      </a:defRPr>
    </a:lvl5pPr>
    <a:lvl6pPr marL="2283805" algn="l" defTabSz="456760" rtl="0" eaLnBrk="1" latinLnBrk="0" hangingPunct="1">
      <a:defRPr sz="1600" kern="1200">
        <a:solidFill>
          <a:schemeClr val="tx1"/>
        </a:solidFill>
        <a:latin typeface="Arial" charset="0"/>
        <a:ea typeface="MS PGothic" charset="0"/>
        <a:cs typeface="MS PGothic" charset="0"/>
      </a:defRPr>
    </a:lvl6pPr>
    <a:lvl7pPr marL="2740568" algn="l" defTabSz="456760" rtl="0" eaLnBrk="1" latinLnBrk="0" hangingPunct="1">
      <a:defRPr sz="1600" kern="1200">
        <a:solidFill>
          <a:schemeClr val="tx1"/>
        </a:solidFill>
        <a:latin typeface="Arial" charset="0"/>
        <a:ea typeface="MS PGothic" charset="0"/>
        <a:cs typeface="MS PGothic" charset="0"/>
      </a:defRPr>
    </a:lvl7pPr>
    <a:lvl8pPr marL="3197328" algn="l" defTabSz="456760" rtl="0" eaLnBrk="1" latinLnBrk="0" hangingPunct="1">
      <a:defRPr sz="1600" kern="1200">
        <a:solidFill>
          <a:schemeClr val="tx1"/>
        </a:solidFill>
        <a:latin typeface="Arial" charset="0"/>
        <a:ea typeface="MS PGothic" charset="0"/>
        <a:cs typeface="MS PGothic" charset="0"/>
      </a:defRPr>
    </a:lvl8pPr>
    <a:lvl9pPr marL="3654091" algn="l" defTabSz="456760" rtl="0" eaLnBrk="1" latinLnBrk="0" hangingPunct="1">
      <a:defRPr sz="1600" kern="1200">
        <a:solidFill>
          <a:schemeClr val="tx1"/>
        </a:solidFill>
        <a:latin typeface="Arial" charset="0"/>
        <a:ea typeface="MS PGothic" charset="0"/>
        <a:cs typeface="MS PGothic" charset="0"/>
      </a:defRPr>
    </a:lvl9pPr>
  </p:defaultTextStyle>
  <p:extLst>
    <p:ext uri="{521415D9-36F7-43E2-AB2F-B90AF26B5E84}">
      <p14:sectionLst xmlns:p14="http://schemas.microsoft.com/office/powerpoint/2010/main">
        <p14:section name="Section par défaut" id="{6A6AAF0A-6CDB-6A4B-A404-BE18D9B0BA16}">
          <p14:sldIdLst>
            <p14:sldId id="395"/>
            <p14:sldId id="416"/>
            <p14:sldId id="398"/>
            <p14:sldId id="400"/>
            <p14:sldId id="396"/>
            <p14:sldId id="399"/>
            <p14:sldId id="397"/>
            <p14:sldId id="418"/>
            <p14:sldId id="417"/>
            <p14:sldId id="402"/>
            <p14:sldId id="403"/>
            <p14:sldId id="404"/>
            <p14:sldId id="405"/>
            <p14:sldId id="406"/>
            <p14:sldId id="401"/>
            <p14:sldId id="407"/>
            <p14:sldId id="408"/>
            <p14:sldId id="409"/>
            <p14:sldId id="410"/>
            <p14:sldId id="411"/>
            <p14:sldId id="412"/>
            <p14:sldId id="413"/>
            <p14:sldId id="414"/>
            <p14:sldId id="41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ylvie Retailleau" initials="SR" lastIdx="9" clrIdx="0"/>
  <p:cmAuthor id="2" name="Claire LARTIGUE" initials="CL" lastIdx="10" clrIdx="1"/>
  <p:cmAuthor id="3" name="Bouye Clementine" initials="BC" lastIdx="1" clrIdx="2">
    <p:extLst>
      <p:ext uri="{19B8F6BF-5375-455C-9EA6-DF929625EA0E}">
        <p15:presenceInfo xmlns:p15="http://schemas.microsoft.com/office/powerpoint/2012/main" userId="S-1-5-21-2844717677-1882146966-2427725951-2853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D02D12"/>
    <a:srgbClr val="FA960A"/>
    <a:srgbClr val="222268"/>
    <a:srgbClr val="00B0F0"/>
    <a:srgbClr val="D9D9D9"/>
    <a:srgbClr val="6AB5D9"/>
    <a:srgbClr val="0A3250"/>
    <a:srgbClr val="CBE5F9"/>
    <a:srgbClr val="9E1BC7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Style moyen 2 - Accentuation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ABFCF23-3B69-468F-B69F-88F6DE6A72F2}" styleName="Style moyen 1 - Accentuation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5DA37D80-6434-44D0-A028-1B22A696006F}" styleName="Style léger 3 - Accentuation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B301B821-A1FF-4177-AEE7-76D212191A09}" styleName="Style moyen 1 - Accentuation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683" autoAdjust="0"/>
    <p:restoredTop sz="84504" autoAdjust="0"/>
  </p:normalViewPr>
  <p:slideViewPr>
    <p:cSldViewPr>
      <p:cViewPr varScale="1">
        <p:scale>
          <a:sx n="93" d="100"/>
          <a:sy n="93" d="100"/>
        </p:scale>
        <p:origin x="1404" y="102"/>
      </p:cViewPr>
      <p:guideLst>
        <p:guide orient="horz" pos="2160"/>
        <p:guide pos="384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156" d="100"/>
          <a:sy n="156" d="100"/>
        </p:scale>
        <p:origin x="7648" y="192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presProps" Target="presProps.xml"/><Relationship Id="rId8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505200" y="9431340"/>
            <a:ext cx="294640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2" tIns="45716" rIns="91432" bIns="45716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/>
            </a:lvl1pPr>
          </a:lstStyle>
          <a:p>
            <a:fld id="{CFE5C97D-F4A4-3148-9D69-08ACA8026603}" type="slidenum">
              <a:rPr lang="fr-FR"/>
              <a:pPr/>
              <a:t>‹N°›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9429751"/>
            <a:ext cx="2946400" cy="496888"/>
          </a:xfrm>
          <a:prstGeom prst="rect">
            <a:avLst/>
          </a:prstGeom>
        </p:spPr>
        <p:txBody>
          <a:bodyPr vert="horz" lIns="91432" tIns="45716" rIns="91432" bIns="45716" rtlCol="0" anchor="b"/>
          <a:lstStyle>
            <a:lvl1pPr algn="l">
              <a:defRPr sz="1000">
                <a:latin typeface="Arial" charset="0"/>
                <a:ea typeface="ＭＳ Ｐゴシック" pitchFamily="1" charset="-128"/>
                <a:cs typeface="+mn-cs"/>
              </a:defRPr>
            </a:lvl1pPr>
          </a:lstStyle>
          <a:p>
            <a:pPr>
              <a:defRPr/>
            </a:pPr>
            <a:r>
              <a:rPr lang="fr-FR" dirty="0"/>
              <a:t>CA IOGS 20 décembre 2018</a:t>
            </a:r>
          </a:p>
        </p:txBody>
      </p:sp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5451045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2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2" tIns="45716" rIns="91432" bIns="45716" numCol="1" anchor="t" anchorCtr="0" compatLnSpc="1">
            <a:prstTxWarp prst="textNoShape">
              <a:avLst/>
            </a:prstTxWarp>
          </a:bodyPr>
          <a:lstStyle>
            <a:lvl1pPr algn="l" eaLnBrk="0" hangingPunct="0">
              <a:defRPr sz="1200">
                <a:latin typeface="Arial" charset="0"/>
                <a:ea typeface="MS PGothic" pitchFamily="34" charset="-128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1275" y="2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2" tIns="45716" rIns="91432" bIns="45716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/>
            </a:lvl1pPr>
          </a:lstStyle>
          <a:p>
            <a:fld id="{9202EF97-A5BF-E644-B5D7-99A720C3808E}" type="datetimeFigureOut">
              <a:rPr lang="fr-FR"/>
              <a:pPr/>
              <a:t>11/12/2025</a:t>
            </a:fld>
            <a:endParaRPr lang="fr-FR"/>
          </a:p>
        </p:txBody>
      </p:sp>
      <p:sp>
        <p:nvSpPr>
          <p:cNvPr id="4813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2075" y="744538"/>
            <a:ext cx="6615113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6463" y="4714875"/>
            <a:ext cx="4984750" cy="4468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2" tIns="45716" rIns="91432" bIns="4571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1275" y="9431340"/>
            <a:ext cx="294640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2" tIns="45716" rIns="91432" bIns="45716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/>
            </a:lvl1pPr>
          </a:lstStyle>
          <a:p>
            <a:fld id="{C5D8CFC6-2EE8-4043-8C44-71F3876B9617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18854099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itchFamily="34" charset="-128"/>
        <a:cs typeface="MS PGothic"/>
      </a:defRPr>
    </a:lvl1pPr>
    <a:lvl2pPr marL="453586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itchFamily="34" charset="-128"/>
        <a:cs typeface="MS PGothic"/>
      </a:defRPr>
    </a:lvl2pPr>
    <a:lvl3pPr marL="910346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itchFamily="34" charset="-128"/>
        <a:cs typeface="MS PGothic"/>
      </a:defRPr>
    </a:lvl3pPr>
    <a:lvl4pPr marL="1367113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itchFamily="34" charset="-128"/>
        <a:cs typeface="MS PGothic"/>
      </a:defRPr>
    </a:lvl4pPr>
    <a:lvl5pPr marL="1823873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itchFamily="34" charset="-128"/>
        <a:cs typeface="MS PGothic"/>
      </a:defRPr>
    </a:lvl5pPr>
    <a:lvl6pPr marL="2282113" algn="l" defTabSz="91284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38534" algn="l" defTabSz="91284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4959" algn="l" defTabSz="91284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1381" algn="l" defTabSz="91284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45EE1D-A26C-FAD7-4E63-AD006091C1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D2D8A2C9-C093-B30E-F006-AC6BDEFCE2C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695FD705-54D6-764B-F264-257EDFBF33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D239A3D-9B79-DC54-FFF9-27461A0098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D8CFC6-2EE8-4043-8C44-71F3876B9617}" type="slidenum">
              <a:rPr lang="fr-FR" smtClean="0"/>
              <a:pPr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786538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b="1" dirty="0"/>
              <a:t>Isoler les objets de la région d’intérêt (ROI) / Séparer le produit de l’arrière-plan</a:t>
            </a:r>
            <a:endParaRPr lang="fr-FR" dirty="0"/>
          </a:p>
          <a:p>
            <a:r>
              <a:rPr lang="fr-FR" b="1" dirty="0"/>
              <a:t>Identifier les limites et les contours</a:t>
            </a:r>
            <a:endParaRPr lang="fr-FR" dirty="0"/>
          </a:p>
          <a:p>
            <a:r>
              <a:rPr lang="fr-FR" b="1" dirty="0"/>
              <a:t>Se concentrer uniquement sur les parties pertinentes de l’image</a:t>
            </a:r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D8CFC6-2EE8-4043-8C44-71F3876B9617}" type="slidenum">
              <a:rPr lang="fr-FR" smtClean="0"/>
              <a:pPr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378152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914400" y="2130441"/>
            <a:ext cx="10363200" cy="1470025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r>
              <a:rPr lang="fr-FR" dirty="0"/>
              <a:t>Cliquez pour modifier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828801" y="3886200"/>
            <a:ext cx="8534400" cy="1752600"/>
          </a:xfrm>
          <a:prstGeom prst="rect">
            <a:avLst/>
          </a:prstGeom>
        </p:spPr>
        <p:txBody>
          <a:bodyPr lIns="91284" tIns="45645" rIns="91284" bIns="45645"/>
          <a:lstStyle>
            <a:lvl1pPr marL="0" indent="0" algn="ctr">
              <a:buNone/>
              <a:defRPr sz="2400"/>
            </a:lvl1pPr>
            <a:lvl2pPr marL="456425" indent="0" algn="ctr">
              <a:buNone/>
              <a:defRPr/>
            </a:lvl2pPr>
            <a:lvl3pPr marL="912843" indent="0" algn="ctr">
              <a:buNone/>
              <a:defRPr/>
            </a:lvl3pPr>
            <a:lvl4pPr marL="1369266" indent="0" algn="ctr">
              <a:buNone/>
              <a:defRPr/>
            </a:lvl4pPr>
            <a:lvl5pPr marL="1825691" indent="0" algn="ctr">
              <a:buNone/>
              <a:defRPr/>
            </a:lvl5pPr>
            <a:lvl6pPr marL="2282113" indent="0" algn="ctr">
              <a:buNone/>
              <a:defRPr/>
            </a:lvl6pPr>
            <a:lvl7pPr marL="2738534" indent="0" algn="ctr">
              <a:buNone/>
              <a:defRPr/>
            </a:lvl7pPr>
            <a:lvl8pPr marL="3194959" indent="0" algn="ctr">
              <a:buNone/>
              <a:defRPr/>
            </a:lvl8pPr>
            <a:lvl9pPr marL="3651381" indent="0" algn="ctr">
              <a:buNone/>
              <a:defRPr/>
            </a:lvl9pPr>
          </a:lstStyle>
          <a:p>
            <a:r>
              <a:rPr lang="fr-FR" dirty="0"/>
              <a:t>Cliquez pour modifier le style des sous-titres du masque</a:t>
            </a:r>
          </a:p>
        </p:txBody>
      </p:sp>
    </p:spTree>
    <p:extLst>
      <p:ext uri="{BB962C8B-B14F-4D97-AF65-F5344CB8AC3E}">
        <p14:creationId xmlns:p14="http://schemas.microsoft.com/office/powerpoint/2010/main" val="31497930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914400" y="2130441"/>
            <a:ext cx="10363200" cy="1470025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r>
              <a:rPr lang="fr-FR" dirty="0"/>
              <a:t>Cliquez pour modifier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828801" y="3886200"/>
            <a:ext cx="8534400" cy="1752600"/>
          </a:xfrm>
          <a:prstGeom prst="rect">
            <a:avLst/>
          </a:prstGeom>
        </p:spPr>
        <p:txBody>
          <a:bodyPr lIns="91284" tIns="45645" rIns="91284" bIns="45645"/>
          <a:lstStyle>
            <a:lvl1pPr marL="0" indent="0" algn="ctr">
              <a:buNone/>
              <a:defRPr sz="2400"/>
            </a:lvl1pPr>
            <a:lvl2pPr marL="456425" indent="0" algn="ctr">
              <a:buNone/>
              <a:defRPr/>
            </a:lvl2pPr>
            <a:lvl3pPr marL="912843" indent="0" algn="ctr">
              <a:buNone/>
              <a:defRPr/>
            </a:lvl3pPr>
            <a:lvl4pPr marL="1369266" indent="0" algn="ctr">
              <a:buNone/>
              <a:defRPr/>
            </a:lvl4pPr>
            <a:lvl5pPr marL="1825691" indent="0" algn="ctr">
              <a:buNone/>
              <a:defRPr/>
            </a:lvl5pPr>
            <a:lvl6pPr marL="2282113" indent="0" algn="ctr">
              <a:buNone/>
              <a:defRPr/>
            </a:lvl6pPr>
            <a:lvl7pPr marL="2738534" indent="0" algn="ctr">
              <a:buNone/>
              <a:defRPr/>
            </a:lvl7pPr>
            <a:lvl8pPr marL="3194959" indent="0" algn="ctr">
              <a:buNone/>
              <a:defRPr/>
            </a:lvl8pPr>
            <a:lvl9pPr marL="3651381" indent="0" algn="ctr">
              <a:buNone/>
              <a:defRPr/>
            </a:lvl9pPr>
          </a:lstStyle>
          <a:p>
            <a:r>
              <a:rPr lang="fr-FR" dirty="0"/>
              <a:t>Cliquez pour modifier le style des sous-titres du masque</a:t>
            </a:r>
          </a:p>
        </p:txBody>
      </p:sp>
    </p:spTree>
    <p:extLst>
      <p:ext uri="{BB962C8B-B14F-4D97-AF65-F5344CB8AC3E}">
        <p14:creationId xmlns:p14="http://schemas.microsoft.com/office/powerpoint/2010/main" val="37604954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63084" y="4406909"/>
            <a:ext cx="103632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963084" y="2906715"/>
            <a:ext cx="10363200" cy="1500187"/>
          </a:xfrm>
          <a:prstGeom prst="rect">
            <a:avLst/>
          </a:prstGeom>
        </p:spPr>
        <p:txBody>
          <a:bodyPr lIns="91284" tIns="45645" rIns="91284" bIns="45645" anchor="b"/>
          <a:lstStyle>
            <a:lvl1pPr marL="0" indent="0">
              <a:buNone/>
              <a:defRPr sz="2000"/>
            </a:lvl1pPr>
            <a:lvl2pPr marL="456425" indent="0">
              <a:buNone/>
              <a:defRPr sz="1800"/>
            </a:lvl2pPr>
            <a:lvl3pPr marL="912843" indent="0">
              <a:buNone/>
              <a:defRPr sz="1600"/>
            </a:lvl3pPr>
            <a:lvl4pPr marL="1369266" indent="0">
              <a:buNone/>
              <a:defRPr sz="1400"/>
            </a:lvl4pPr>
            <a:lvl5pPr marL="1825691" indent="0">
              <a:buNone/>
              <a:defRPr sz="1400"/>
            </a:lvl5pPr>
            <a:lvl6pPr marL="2282113" indent="0">
              <a:buNone/>
              <a:defRPr sz="1400"/>
            </a:lvl6pPr>
            <a:lvl7pPr marL="2738534" indent="0">
              <a:buNone/>
              <a:defRPr sz="1400"/>
            </a:lvl7pPr>
            <a:lvl8pPr marL="3194959" indent="0">
              <a:buNone/>
              <a:defRPr sz="1400"/>
            </a:lvl8pPr>
            <a:lvl9pPr marL="3651381" indent="0">
              <a:buNone/>
              <a:defRPr sz="14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9970320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4745507" y="404664"/>
            <a:ext cx="6836893" cy="685800"/>
          </a:xfrm>
          <a:prstGeom prst="rect">
            <a:avLst/>
          </a:prstGeom>
        </p:spPr>
        <p:txBody>
          <a:bodyPr anchor="ctr"/>
          <a:lstStyle>
            <a:lvl1pPr algn="r">
              <a:defRPr sz="2800" baseline="0"/>
            </a:lvl1pPr>
          </a:lstStyle>
          <a:p>
            <a:r>
              <a:rPr lang="fr-FR" dirty="0"/>
              <a:t>Cliquez pour modifier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09600" y="1600210"/>
            <a:ext cx="10972800" cy="4525963"/>
          </a:xfrm>
          <a:prstGeom prst="rect">
            <a:avLst/>
          </a:prstGeom>
        </p:spPr>
        <p:txBody>
          <a:bodyPr lIns="91284" tIns="45645" rIns="91284" bIns="45645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Rectangle 19">
            <a:extLst>
              <a:ext uri="{FF2B5EF4-FFF2-40B4-BE49-F238E27FC236}">
                <a16:creationId xmlns:a16="http://schemas.microsoft.com/office/drawing/2014/main" id="{396DA067-7B21-5AB8-7D7F-35A2AE9D41D7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10862320" y="6381328"/>
            <a:ext cx="720080" cy="288032"/>
          </a:xfrm>
          <a:prstGeom prst="rect">
            <a:avLst/>
          </a:prstGeom>
          <a:ln/>
        </p:spPr>
        <p:txBody>
          <a:bodyPr lIns="91352" tIns="45680" rIns="91352" bIns="45680"/>
          <a:lstStyle>
            <a:lvl1pPr>
              <a:defRPr/>
            </a:lvl1pPr>
          </a:lstStyle>
          <a:p>
            <a:fld id="{883C3D88-8D27-E04A-93A4-C5B7506FCE43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65782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4943871" y="404664"/>
            <a:ext cx="6638529" cy="685800"/>
          </a:xfrm>
          <a:prstGeom prst="rect">
            <a:avLst/>
          </a:prstGeom>
        </p:spPr>
        <p:txBody>
          <a:bodyPr anchor="ctr"/>
          <a:lstStyle>
            <a:lvl1pPr algn="r">
              <a:defRPr sz="2800"/>
            </a:lvl1pPr>
          </a:lstStyle>
          <a:p>
            <a:r>
              <a:rPr lang="fr-FR" dirty="0"/>
              <a:t>Cliquez pour modifier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609600" y="1600210"/>
            <a:ext cx="5384800" cy="4525963"/>
          </a:xfrm>
          <a:prstGeom prst="rect">
            <a:avLst/>
          </a:prstGeom>
        </p:spPr>
        <p:txBody>
          <a:bodyPr lIns="91284" tIns="45645" rIns="91284" bIns="45645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97600" y="1600210"/>
            <a:ext cx="5384800" cy="4525963"/>
          </a:xfrm>
          <a:prstGeom prst="rect">
            <a:avLst/>
          </a:prstGeom>
        </p:spPr>
        <p:txBody>
          <a:bodyPr lIns="91284" tIns="45645" rIns="91284" bIns="45645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6" name="Rectangle 19">
            <a:extLst>
              <a:ext uri="{FF2B5EF4-FFF2-40B4-BE49-F238E27FC236}">
                <a16:creationId xmlns:a16="http://schemas.microsoft.com/office/drawing/2014/main" id="{82767EA3-F885-2BAE-94AF-C911A1ED2D0E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10862320" y="6381328"/>
            <a:ext cx="720080" cy="288032"/>
          </a:xfrm>
          <a:prstGeom prst="rect">
            <a:avLst/>
          </a:prstGeom>
          <a:ln/>
        </p:spPr>
        <p:txBody>
          <a:bodyPr lIns="91352" tIns="45680" rIns="91352" bIns="45680"/>
          <a:lstStyle>
            <a:lvl1pPr>
              <a:defRPr/>
            </a:lvl1pPr>
          </a:lstStyle>
          <a:p>
            <a:fld id="{883C3D88-8D27-E04A-93A4-C5B7506FCE43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926789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609609" y="1535113"/>
            <a:ext cx="5386917" cy="639762"/>
          </a:xfrm>
          <a:prstGeom prst="rect">
            <a:avLst/>
          </a:prstGeom>
        </p:spPr>
        <p:txBody>
          <a:bodyPr lIns="91284" tIns="45645" rIns="91284" bIns="45645" anchor="b"/>
          <a:lstStyle>
            <a:lvl1pPr marL="0" indent="0">
              <a:buNone/>
              <a:defRPr sz="2400" b="1"/>
            </a:lvl1pPr>
            <a:lvl2pPr marL="456425" indent="0">
              <a:buNone/>
              <a:defRPr sz="2000" b="1"/>
            </a:lvl2pPr>
            <a:lvl3pPr marL="912843" indent="0">
              <a:buNone/>
              <a:defRPr sz="1800" b="1"/>
            </a:lvl3pPr>
            <a:lvl4pPr marL="1369266" indent="0">
              <a:buNone/>
              <a:defRPr sz="1600" b="1"/>
            </a:lvl4pPr>
            <a:lvl5pPr marL="1825691" indent="0">
              <a:buNone/>
              <a:defRPr sz="1600" b="1"/>
            </a:lvl5pPr>
            <a:lvl6pPr marL="2282113" indent="0">
              <a:buNone/>
              <a:defRPr sz="1600" b="1"/>
            </a:lvl6pPr>
            <a:lvl7pPr marL="2738534" indent="0">
              <a:buNone/>
              <a:defRPr sz="1600" b="1"/>
            </a:lvl7pPr>
            <a:lvl8pPr marL="3194959" indent="0">
              <a:buNone/>
              <a:defRPr sz="1600" b="1"/>
            </a:lvl8pPr>
            <a:lvl9pPr marL="3651381" indent="0">
              <a:buNone/>
              <a:defRPr sz="1600" b="1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09609" y="2174875"/>
            <a:ext cx="5386917" cy="3951288"/>
          </a:xfrm>
          <a:prstGeom prst="rect">
            <a:avLst/>
          </a:prstGeom>
        </p:spPr>
        <p:txBody>
          <a:bodyPr lIns="91284" tIns="45645" rIns="91284" bIns="45645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93382" y="1535113"/>
            <a:ext cx="5389033" cy="639762"/>
          </a:xfrm>
          <a:prstGeom prst="rect">
            <a:avLst/>
          </a:prstGeom>
        </p:spPr>
        <p:txBody>
          <a:bodyPr lIns="91284" tIns="45645" rIns="91284" bIns="45645" anchor="b"/>
          <a:lstStyle>
            <a:lvl1pPr marL="0" indent="0">
              <a:buNone/>
              <a:defRPr sz="2400" b="1"/>
            </a:lvl1pPr>
            <a:lvl2pPr marL="456425" indent="0">
              <a:buNone/>
              <a:defRPr sz="2000" b="1"/>
            </a:lvl2pPr>
            <a:lvl3pPr marL="912843" indent="0">
              <a:buNone/>
              <a:defRPr sz="1800" b="1"/>
            </a:lvl3pPr>
            <a:lvl4pPr marL="1369266" indent="0">
              <a:buNone/>
              <a:defRPr sz="1600" b="1"/>
            </a:lvl4pPr>
            <a:lvl5pPr marL="1825691" indent="0">
              <a:buNone/>
              <a:defRPr sz="1600" b="1"/>
            </a:lvl5pPr>
            <a:lvl6pPr marL="2282113" indent="0">
              <a:buNone/>
              <a:defRPr sz="1600" b="1"/>
            </a:lvl6pPr>
            <a:lvl7pPr marL="2738534" indent="0">
              <a:buNone/>
              <a:defRPr sz="1600" b="1"/>
            </a:lvl7pPr>
            <a:lvl8pPr marL="3194959" indent="0">
              <a:buNone/>
              <a:defRPr sz="1600" b="1"/>
            </a:lvl8pPr>
            <a:lvl9pPr marL="3651381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93382" y="2174875"/>
            <a:ext cx="5389033" cy="3951288"/>
          </a:xfrm>
          <a:prstGeom prst="rect">
            <a:avLst/>
          </a:prstGeom>
        </p:spPr>
        <p:txBody>
          <a:bodyPr lIns="91284" tIns="45645" rIns="91284" bIns="45645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54EDA9F1-1622-BA93-CD33-B9056ADCE8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43871" y="404664"/>
            <a:ext cx="6638529" cy="685800"/>
          </a:xfrm>
          <a:prstGeom prst="rect">
            <a:avLst/>
          </a:prstGeom>
        </p:spPr>
        <p:txBody>
          <a:bodyPr anchor="ctr"/>
          <a:lstStyle>
            <a:lvl1pPr algn="r">
              <a:defRPr sz="2800"/>
            </a:lvl1pPr>
          </a:lstStyle>
          <a:p>
            <a:r>
              <a:rPr lang="fr-FR"/>
              <a:t>Cliquez pour modifier le style du titre</a:t>
            </a:r>
          </a:p>
        </p:txBody>
      </p:sp>
      <p:sp>
        <p:nvSpPr>
          <p:cNvPr id="2" name="Rectangle 19">
            <a:extLst>
              <a:ext uri="{FF2B5EF4-FFF2-40B4-BE49-F238E27FC236}">
                <a16:creationId xmlns:a16="http://schemas.microsoft.com/office/drawing/2014/main" id="{8FD31D39-3427-05C6-6953-68C4777BD4FE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10862320" y="6381328"/>
            <a:ext cx="720080" cy="288032"/>
          </a:xfrm>
          <a:prstGeom prst="rect">
            <a:avLst/>
          </a:prstGeom>
          <a:ln/>
        </p:spPr>
        <p:txBody>
          <a:bodyPr lIns="91352" tIns="45680" rIns="91352" bIns="45680"/>
          <a:lstStyle>
            <a:lvl1pPr>
              <a:defRPr/>
            </a:lvl1pPr>
          </a:lstStyle>
          <a:p>
            <a:fld id="{883C3D88-8D27-E04A-93A4-C5B7506FCE43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655079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AD9F045A-12F5-AFC8-779C-6490CD83A0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45507" y="404664"/>
            <a:ext cx="6836893" cy="685800"/>
          </a:xfrm>
          <a:prstGeom prst="rect">
            <a:avLst/>
          </a:prstGeom>
        </p:spPr>
        <p:txBody>
          <a:bodyPr anchor="ctr"/>
          <a:lstStyle>
            <a:lvl1pPr algn="r">
              <a:defRPr sz="2800" baseline="0"/>
            </a:lvl1pPr>
          </a:lstStyle>
          <a:p>
            <a:r>
              <a:rPr lang="fr-FR" dirty="0"/>
              <a:t>Cliquez pour modifier le style du titre</a:t>
            </a:r>
          </a:p>
        </p:txBody>
      </p:sp>
      <p:sp>
        <p:nvSpPr>
          <p:cNvPr id="2" name="Rectangle 19">
            <a:extLst>
              <a:ext uri="{FF2B5EF4-FFF2-40B4-BE49-F238E27FC236}">
                <a16:creationId xmlns:a16="http://schemas.microsoft.com/office/drawing/2014/main" id="{426997D4-9692-6DA4-0398-01E90E47CAAB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10862320" y="6381328"/>
            <a:ext cx="720080" cy="288032"/>
          </a:xfrm>
          <a:prstGeom prst="rect">
            <a:avLst/>
          </a:prstGeom>
          <a:ln/>
        </p:spPr>
        <p:txBody>
          <a:bodyPr lIns="91352" tIns="45680" rIns="91352" bIns="45680"/>
          <a:lstStyle>
            <a:lvl1pPr>
              <a:defRPr/>
            </a:lvl1pPr>
          </a:lstStyle>
          <a:p>
            <a:fld id="{883C3D88-8D27-E04A-93A4-C5B7506FCE43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031161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9">
            <a:extLst>
              <a:ext uri="{FF2B5EF4-FFF2-40B4-BE49-F238E27FC236}">
                <a16:creationId xmlns:a16="http://schemas.microsoft.com/office/drawing/2014/main" id="{61CD16E7-27E3-F2A0-53EA-7A1B96BA1BEF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10862320" y="6381328"/>
            <a:ext cx="720080" cy="288032"/>
          </a:xfrm>
          <a:prstGeom prst="rect">
            <a:avLst/>
          </a:prstGeom>
          <a:ln/>
        </p:spPr>
        <p:txBody>
          <a:bodyPr lIns="91352" tIns="45680" rIns="91352" bIns="45680"/>
          <a:lstStyle>
            <a:lvl1pPr>
              <a:defRPr/>
            </a:lvl1pPr>
          </a:lstStyle>
          <a:p>
            <a:fld id="{883C3D88-8D27-E04A-93A4-C5B7506FCE43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0179724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13" y="1546870"/>
            <a:ext cx="4011084" cy="80201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dirty="0"/>
              <a:t>Cliquez pour modifier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766733" y="273060"/>
            <a:ext cx="6815667" cy="5853113"/>
          </a:xfrm>
          <a:prstGeom prst="rect">
            <a:avLst/>
          </a:prstGeom>
        </p:spPr>
        <p:txBody>
          <a:bodyPr lIns="91284" tIns="45645" rIns="91284" bIns="45645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609613" y="2348880"/>
            <a:ext cx="4011084" cy="3777285"/>
          </a:xfrm>
          <a:prstGeom prst="rect">
            <a:avLst/>
          </a:prstGeom>
        </p:spPr>
        <p:txBody>
          <a:bodyPr lIns="91284" tIns="45645" rIns="91284" bIns="45645"/>
          <a:lstStyle>
            <a:lvl1pPr marL="0" indent="0">
              <a:buNone/>
              <a:defRPr sz="1400"/>
            </a:lvl1pPr>
            <a:lvl2pPr marL="456425" indent="0">
              <a:buNone/>
              <a:defRPr sz="1200"/>
            </a:lvl2pPr>
            <a:lvl3pPr marL="912843" indent="0">
              <a:buNone/>
              <a:defRPr sz="1000"/>
            </a:lvl3pPr>
            <a:lvl4pPr marL="1369266" indent="0">
              <a:buNone/>
              <a:defRPr sz="900"/>
            </a:lvl4pPr>
            <a:lvl5pPr marL="1825691" indent="0">
              <a:buNone/>
              <a:defRPr sz="900"/>
            </a:lvl5pPr>
            <a:lvl6pPr marL="2282113" indent="0">
              <a:buNone/>
              <a:defRPr sz="900"/>
            </a:lvl6pPr>
            <a:lvl7pPr marL="2738534" indent="0">
              <a:buNone/>
              <a:defRPr sz="900"/>
            </a:lvl7pPr>
            <a:lvl8pPr marL="3194959" indent="0">
              <a:buNone/>
              <a:defRPr sz="900"/>
            </a:lvl8pPr>
            <a:lvl9pPr marL="3651381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Rectangle 19">
            <a:extLst>
              <a:ext uri="{FF2B5EF4-FFF2-40B4-BE49-F238E27FC236}">
                <a16:creationId xmlns:a16="http://schemas.microsoft.com/office/drawing/2014/main" id="{4DC60A7D-FFC7-D6EE-8429-DD1DDFA90404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10862320" y="6381328"/>
            <a:ext cx="720080" cy="288032"/>
          </a:xfrm>
          <a:prstGeom prst="rect">
            <a:avLst/>
          </a:prstGeom>
          <a:ln/>
        </p:spPr>
        <p:txBody>
          <a:bodyPr lIns="91352" tIns="45680" rIns="91352" bIns="45680"/>
          <a:lstStyle>
            <a:lvl1pPr>
              <a:defRPr/>
            </a:lvl1pPr>
          </a:lstStyle>
          <a:p>
            <a:fld id="{883C3D88-8D27-E04A-93A4-C5B7506FCE43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0754737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2389717" y="4806478"/>
            <a:ext cx="7315200" cy="566738"/>
          </a:xfrm>
          <a:prstGeom prst="rect">
            <a:avLst/>
          </a:prstGeom>
        </p:spPr>
        <p:txBody>
          <a:bodyPr anchor="ctr"/>
          <a:lstStyle>
            <a:lvl1pPr algn="l">
              <a:defRPr sz="2000" b="1"/>
            </a:lvl1pPr>
          </a:lstStyle>
          <a:p>
            <a:r>
              <a:rPr lang="fr-FR" dirty="0"/>
              <a:t>Cliquez pour modifier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2389717" y="1556793"/>
            <a:ext cx="7315200" cy="3170782"/>
          </a:xfrm>
          <a:prstGeom prst="rect">
            <a:avLst/>
          </a:prstGeom>
        </p:spPr>
        <p:txBody>
          <a:bodyPr lIns="91284" tIns="45645" rIns="91284" bIns="45645"/>
          <a:lstStyle>
            <a:lvl1pPr marL="0" indent="0" algn="ctr">
              <a:buNone/>
              <a:defRPr sz="3200"/>
            </a:lvl1pPr>
            <a:lvl2pPr marL="456425" indent="0">
              <a:buNone/>
              <a:defRPr sz="2800"/>
            </a:lvl2pPr>
            <a:lvl3pPr marL="912843" indent="0">
              <a:buNone/>
              <a:defRPr sz="2400"/>
            </a:lvl3pPr>
            <a:lvl4pPr marL="1369266" indent="0">
              <a:buNone/>
              <a:defRPr sz="2000"/>
            </a:lvl4pPr>
            <a:lvl5pPr marL="1825691" indent="0">
              <a:buNone/>
              <a:defRPr sz="2000"/>
            </a:lvl5pPr>
            <a:lvl6pPr marL="2282113" indent="0">
              <a:buNone/>
              <a:defRPr sz="2000"/>
            </a:lvl6pPr>
            <a:lvl7pPr marL="2738534" indent="0">
              <a:buNone/>
              <a:defRPr sz="2000"/>
            </a:lvl7pPr>
            <a:lvl8pPr marL="3194959" indent="0">
              <a:buNone/>
              <a:defRPr sz="2000"/>
            </a:lvl8pPr>
            <a:lvl9pPr marL="3651381" indent="0">
              <a:buNone/>
              <a:defRPr sz="2000"/>
            </a:lvl9pPr>
          </a:lstStyle>
          <a:p>
            <a:pPr lvl="0"/>
            <a:r>
              <a:rPr lang="fr-FR" noProof="0"/>
              <a:t>Cliquez sur l'icône pour ajouter une image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 lIns="91284" tIns="45645" rIns="91284" bIns="45645"/>
          <a:lstStyle>
            <a:lvl1pPr marL="0" indent="0">
              <a:buNone/>
              <a:defRPr sz="1400"/>
            </a:lvl1pPr>
            <a:lvl2pPr marL="456425" indent="0">
              <a:buNone/>
              <a:defRPr sz="1200"/>
            </a:lvl2pPr>
            <a:lvl3pPr marL="912843" indent="0">
              <a:buNone/>
              <a:defRPr sz="1000"/>
            </a:lvl3pPr>
            <a:lvl4pPr marL="1369266" indent="0">
              <a:buNone/>
              <a:defRPr sz="900"/>
            </a:lvl4pPr>
            <a:lvl5pPr marL="1825691" indent="0">
              <a:buNone/>
              <a:defRPr sz="900"/>
            </a:lvl5pPr>
            <a:lvl6pPr marL="2282113" indent="0">
              <a:buNone/>
              <a:defRPr sz="900"/>
            </a:lvl6pPr>
            <a:lvl7pPr marL="2738534" indent="0">
              <a:buNone/>
              <a:defRPr sz="900"/>
            </a:lvl7pPr>
            <a:lvl8pPr marL="3194959" indent="0">
              <a:buNone/>
              <a:defRPr sz="900"/>
            </a:lvl8pPr>
            <a:lvl9pPr marL="3651381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Rectangle 19">
            <a:extLst>
              <a:ext uri="{FF2B5EF4-FFF2-40B4-BE49-F238E27FC236}">
                <a16:creationId xmlns:a16="http://schemas.microsoft.com/office/drawing/2014/main" id="{393FDF41-01A4-C27F-699C-E054F7452FE5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10862320" y="6381328"/>
            <a:ext cx="720080" cy="288032"/>
          </a:xfrm>
          <a:prstGeom prst="rect">
            <a:avLst/>
          </a:prstGeom>
          <a:ln/>
        </p:spPr>
        <p:txBody>
          <a:bodyPr lIns="91352" tIns="45680" rIns="91352" bIns="45680"/>
          <a:lstStyle>
            <a:lvl1pPr>
              <a:defRPr/>
            </a:lvl1pPr>
          </a:lstStyle>
          <a:p>
            <a:fld id="{883C3D88-8D27-E04A-93A4-C5B7506FCE43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216227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63084" y="4406909"/>
            <a:ext cx="103632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963084" y="2906715"/>
            <a:ext cx="10363200" cy="1500187"/>
          </a:xfrm>
          <a:prstGeom prst="rect">
            <a:avLst/>
          </a:prstGeom>
        </p:spPr>
        <p:txBody>
          <a:bodyPr lIns="91284" tIns="45645" rIns="91284" bIns="45645" anchor="b"/>
          <a:lstStyle>
            <a:lvl1pPr marL="0" indent="0">
              <a:buNone/>
              <a:defRPr sz="2000"/>
            </a:lvl1pPr>
            <a:lvl2pPr marL="456425" indent="0">
              <a:buNone/>
              <a:defRPr sz="1800"/>
            </a:lvl2pPr>
            <a:lvl3pPr marL="912843" indent="0">
              <a:buNone/>
              <a:defRPr sz="1600"/>
            </a:lvl3pPr>
            <a:lvl4pPr marL="1369266" indent="0">
              <a:buNone/>
              <a:defRPr sz="1400"/>
            </a:lvl4pPr>
            <a:lvl5pPr marL="1825691" indent="0">
              <a:buNone/>
              <a:defRPr sz="1400"/>
            </a:lvl5pPr>
            <a:lvl6pPr marL="2282113" indent="0">
              <a:buNone/>
              <a:defRPr sz="1400"/>
            </a:lvl6pPr>
            <a:lvl7pPr marL="2738534" indent="0">
              <a:buNone/>
              <a:defRPr sz="1400"/>
            </a:lvl7pPr>
            <a:lvl8pPr marL="3194959" indent="0">
              <a:buNone/>
              <a:defRPr sz="1400"/>
            </a:lvl8pPr>
            <a:lvl9pPr marL="3651381" indent="0">
              <a:buNone/>
              <a:defRPr sz="14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6501903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4745507" y="404664"/>
            <a:ext cx="6836893" cy="685800"/>
          </a:xfrm>
          <a:prstGeom prst="rect">
            <a:avLst/>
          </a:prstGeom>
        </p:spPr>
        <p:txBody>
          <a:bodyPr anchor="ctr"/>
          <a:lstStyle>
            <a:lvl1pPr algn="r">
              <a:defRPr sz="2800" baseline="0"/>
            </a:lvl1pPr>
          </a:lstStyle>
          <a:p>
            <a:r>
              <a:rPr lang="fr-FR" dirty="0"/>
              <a:t>Cliquez pour modifier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09600" y="1600210"/>
            <a:ext cx="10972800" cy="4525963"/>
          </a:xfrm>
          <a:prstGeom prst="rect">
            <a:avLst/>
          </a:prstGeom>
        </p:spPr>
        <p:txBody>
          <a:bodyPr lIns="91284" tIns="45645" rIns="91284" bIns="45645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Rectangle 19">
            <a:extLst>
              <a:ext uri="{FF2B5EF4-FFF2-40B4-BE49-F238E27FC236}">
                <a16:creationId xmlns:a16="http://schemas.microsoft.com/office/drawing/2014/main" id="{396DA067-7B21-5AB8-7D7F-35A2AE9D41D7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10862320" y="6381328"/>
            <a:ext cx="720080" cy="288032"/>
          </a:xfrm>
          <a:prstGeom prst="rect">
            <a:avLst/>
          </a:prstGeom>
          <a:ln/>
        </p:spPr>
        <p:txBody>
          <a:bodyPr lIns="91352" tIns="45680" rIns="91352" bIns="45680"/>
          <a:lstStyle>
            <a:lvl1pPr>
              <a:defRPr/>
            </a:lvl1pPr>
          </a:lstStyle>
          <a:p>
            <a:fld id="{883C3D88-8D27-E04A-93A4-C5B7506FCE43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593480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4943871" y="404664"/>
            <a:ext cx="6638529" cy="685800"/>
          </a:xfrm>
          <a:prstGeom prst="rect">
            <a:avLst/>
          </a:prstGeom>
        </p:spPr>
        <p:txBody>
          <a:bodyPr anchor="ctr"/>
          <a:lstStyle>
            <a:lvl1pPr algn="r">
              <a:defRPr sz="2800"/>
            </a:lvl1pPr>
          </a:lstStyle>
          <a:p>
            <a:r>
              <a:rPr lang="fr-FR" dirty="0"/>
              <a:t>Cliquez pour modifier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609600" y="1600210"/>
            <a:ext cx="5384800" cy="4525963"/>
          </a:xfrm>
          <a:prstGeom prst="rect">
            <a:avLst/>
          </a:prstGeom>
        </p:spPr>
        <p:txBody>
          <a:bodyPr lIns="91284" tIns="45645" rIns="91284" bIns="45645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97600" y="1600210"/>
            <a:ext cx="5384800" cy="4525963"/>
          </a:xfrm>
          <a:prstGeom prst="rect">
            <a:avLst/>
          </a:prstGeom>
        </p:spPr>
        <p:txBody>
          <a:bodyPr lIns="91284" tIns="45645" rIns="91284" bIns="45645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6" name="Rectangle 19">
            <a:extLst>
              <a:ext uri="{FF2B5EF4-FFF2-40B4-BE49-F238E27FC236}">
                <a16:creationId xmlns:a16="http://schemas.microsoft.com/office/drawing/2014/main" id="{82767EA3-F885-2BAE-94AF-C911A1ED2D0E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10862320" y="6381328"/>
            <a:ext cx="720080" cy="288032"/>
          </a:xfrm>
          <a:prstGeom prst="rect">
            <a:avLst/>
          </a:prstGeom>
          <a:ln/>
        </p:spPr>
        <p:txBody>
          <a:bodyPr lIns="91352" tIns="45680" rIns="91352" bIns="45680"/>
          <a:lstStyle>
            <a:lvl1pPr>
              <a:defRPr/>
            </a:lvl1pPr>
          </a:lstStyle>
          <a:p>
            <a:fld id="{883C3D88-8D27-E04A-93A4-C5B7506FCE43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352282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609609" y="1535113"/>
            <a:ext cx="5386917" cy="639762"/>
          </a:xfrm>
          <a:prstGeom prst="rect">
            <a:avLst/>
          </a:prstGeom>
        </p:spPr>
        <p:txBody>
          <a:bodyPr lIns="91284" tIns="45645" rIns="91284" bIns="45645" anchor="b"/>
          <a:lstStyle>
            <a:lvl1pPr marL="0" indent="0">
              <a:buNone/>
              <a:defRPr sz="2400" b="1"/>
            </a:lvl1pPr>
            <a:lvl2pPr marL="456425" indent="0">
              <a:buNone/>
              <a:defRPr sz="2000" b="1"/>
            </a:lvl2pPr>
            <a:lvl3pPr marL="912843" indent="0">
              <a:buNone/>
              <a:defRPr sz="1800" b="1"/>
            </a:lvl3pPr>
            <a:lvl4pPr marL="1369266" indent="0">
              <a:buNone/>
              <a:defRPr sz="1600" b="1"/>
            </a:lvl4pPr>
            <a:lvl5pPr marL="1825691" indent="0">
              <a:buNone/>
              <a:defRPr sz="1600" b="1"/>
            </a:lvl5pPr>
            <a:lvl6pPr marL="2282113" indent="0">
              <a:buNone/>
              <a:defRPr sz="1600" b="1"/>
            </a:lvl6pPr>
            <a:lvl7pPr marL="2738534" indent="0">
              <a:buNone/>
              <a:defRPr sz="1600" b="1"/>
            </a:lvl7pPr>
            <a:lvl8pPr marL="3194959" indent="0">
              <a:buNone/>
              <a:defRPr sz="1600" b="1"/>
            </a:lvl8pPr>
            <a:lvl9pPr marL="3651381" indent="0">
              <a:buNone/>
              <a:defRPr sz="1600" b="1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09609" y="2174875"/>
            <a:ext cx="5386917" cy="3951288"/>
          </a:xfrm>
          <a:prstGeom prst="rect">
            <a:avLst/>
          </a:prstGeom>
        </p:spPr>
        <p:txBody>
          <a:bodyPr lIns="91284" tIns="45645" rIns="91284" bIns="45645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93382" y="1535113"/>
            <a:ext cx="5389033" cy="639762"/>
          </a:xfrm>
          <a:prstGeom prst="rect">
            <a:avLst/>
          </a:prstGeom>
        </p:spPr>
        <p:txBody>
          <a:bodyPr lIns="91284" tIns="45645" rIns="91284" bIns="45645" anchor="b"/>
          <a:lstStyle>
            <a:lvl1pPr marL="0" indent="0">
              <a:buNone/>
              <a:defRPr sz="2400" b="1"/>
            </a:lvl1pPr>
            <a:lvl2pPr marL="456425" indent="0">
              <a:buNone/>
              <a:defRPr sz="2000" b="1"/>
            </a:lvl2pPr>
            <a:lvl3pPr marL="912843" indent="0">
              <a:buNone/>
              <a:defRPr sz="1800" b="1"/>
            </a:lvl3pPr>
            <a:lvl4pPr marL="1369266" indent="0">
              <a:buNone/>
              <a:defRPr sz="1600" b="1"/>
            </a:lvl4pPr>
            <a:lvl5pPr marL="1825691" indent="0">
              <a:buNone/>
              <a:defRPr sz="1600" b="1"/>
            </a:lvl5pPr>
            <a:lvl6pPr marL="2282113" indent="0">
              <a:buNone/>
              <a:defRPr sz="1600" b="1"/>
            </a:lvl6pPr>
            <a:lvl7pPr marL="2738534" indent="0">
              <a:buNone/>
              <a:defRPr sz="1600" b="1"/>
            </a:lvl7pPr>
            <a:lvl8pPr marL="3194959" indent="0">
              <a:buNone/>
              <a:defRPr sz="1600" b="1"/>
            </a:lvl8pPr>
            <a:lvl9pPr marL="3651381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93382" y="2174875"/>
            <a:ext cx="5389033" cy="3951288"/>
          </a:xfrm>
          <a:prstGeom prst="rect">
            <a:avLst/>
          </a:prstGeom>
        </p:spPr>
        <p:txBody>
          <a:bodyPr lIns="91284" tIns="45645" rIns="91284" bIns="45645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54EDA9F1-1622-BA93-CD33-B9056ADCE8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43871" y="404664"/>
            <a:ext cx="6638529" cy="685800"/>
          </a:xfrm>
          <a:prstGeom prst="rect">
            <a:avLst/>
          </a:prstGeom>
        </p:spPr>
        <p:txBody>
          <a:bodyPr anchor="ctr"/>
          <a:lstStyle>
            <a:lvl1pPr algn="r">
              <a:defRPr sz="2800"/>
            </a:lvl1pPr>
          </a:lstStyle>
          <a:p>
            <a:r>
              <a:rPr lang="fr-FR"/>
              <a:t>Cliquez pour modifier le style du titre</a:t>
            </a:r>
          </a:p>
        </p:txBody>
      </p:sp>
      <p:sp>
        <p:nvSpPr>
          <p:cNvPr id="2" name="Rectangle 19">
            <a:extLst>
              <a:ext uri="{FF2B5EF4-FFF2-40B4-BE49-F238E27FC236}">
                <a16:creationId xmlns:a16="http://schemas.microsoft.com/office/drawing/2014/main" id="{8FD31D39-3427-05C6-6953-68C4777BD4FE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10862320" y="6381328"/>
            <a:ext cx="720080" cy="288032"/>
          </a:xfrm>
          <a:prstGeom prst="rect">
            <a:avLst/>
          </a:prstGeom>
          <a:ln/>
        </p:spPr>
        <p:txBody>
          <a:bodyPr lIns="91352" tIns="45680" rIns="91352" bIns="45680"/>
          <a:lstStyle>
            <a:lvl1pPr>
              <a:defRPr/>
            </a:lvl1pPr>
          </a:lstStyle>
          <a:p>
            <a:fld id="{883C3D88-8D27-E04A-93A4-C5B7506FCE43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250686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AD9F045A-12F5-AFC8-779C-6490CD83A0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45507" y="404664"/>
            <a:ext cx="6836893" cy="685800"/>
          </a:xfrm>
          <a:prstGeom prst="rect">
            <a:avLst/>
          </a:prstGeom>
        </p:spPr>
        <p:txBody>
          <a:bodyPr anchor="ctr"/>
          <a:lstStyle>
            <a:lvl1pPr algn="r">
              <a:defRPr sz="2800" baseline="0"/>
            </a:lvl1pPr>
          </a:lstStyle>
          <a:p>
            <a:r>
              <a:rPr lang="fr-FR" dirty="0"/>
              <a:t>Cliquez pour modifier le style du titre</a:t>
            </a:r>
          </a:p>
        </p:txBody>
      </p:sp>
      <p:sp>
        <p:nvSpPr>
          <p:cNvPr id="2" name="Rectangle 19">
            <a:extLst>
              <a:ext uri="{FF2B5EF4-FFF2-40B4-BE49-F238E27FC236}">
                <a16:creationId xmlns:a16="http://schemas.microsoft.com/office/drawing/2014/main" id="{426997D4-9692-6DA4-0398-01E90E47CAAB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10862320" y="6381328"/>
            <a:ext cx="720080" cy="288032"/>
          </a:xfrm>
          <a:prstGeom prst="rect">
            <a:avLst/>
          </a:prstGeom>
          <a:ln/>
        </p:spPr>
        <p:txBody>
          <a:bodyPr lIns="91352" tIns="45680" rIns="91352" bIns="45680"/>
          <a:lstStyle>
            <a:lvl1pPr>
              <a:defRPr/>
            </a:lvl1pPr>
          </a:lstStyle>
          <a:p>
            <a:fld id="{883C3D88-8D27-E04A-93A4-C5B7506FCE43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268447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9">
            <a:extLst>
              <a:ext uri="{FF2B5EF4-FFF2-40B4-BE49-F238E27FC236}">
                <a16:creationId xmlns:a16="http://schemas.microsoft.com/office/drawing/2014/main" id="{61CD16E7-27E3-F2A0-53EA-7A1B96BA1BEF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10862320" y="6381328"/>
            <a:ext cx="720080" cy="288032"/>
          </a:xfrm>
          <a:prstGeom prst="rect">
            <a:avLst/>
          </a:prstGeom>
          <a:ln/>
        </p:spPr>
        <p:txBody>
          <a:bodyPr lIns="91352" tIns="45680" rIns="91352" bIns="45680"/>
          <a:lstStyle>
            <a:lvl1pPr>
              <a:defRPr/>
            </a:lvl1pPr>
          </a:lstStyle>
          <a:p>
            <a:fld id="{883C3D88-8D27-E04A-93A4-C5B7506FCE43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15482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13" y="1546870"/>
            <a:ext cx="4011084" cy="80201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dirty="0"/>
              <a:t>Cliquez pour modifier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766733" y="273060"/>
            <a:ext cx="6815667" cy="5853113"/>
          </a:xfrm>
          <a:prstGeom prst="rect">
            <a:avLst/>
          </a:prstGeom>
        </p:spPr>
        <p:txBody>
          <a:bodyPr lIns="91284" tIns="45645" rIns="91284" bIns="45645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609613" y="2348880"/>
            <a:ext cx="4011084" cy="3777285"/>
          </a:xfrm>
          <a:prstGeom prst="rect">
            <a:avLst/>
          </a:prstGeom>
        </p:spPr>
        <p:txBody>
          <a:bodyPr lIns="91284" tIns="45645" rIns="91284" bIns="45645"/>
          <a:lstStyle>
            <a:lvl1pPr marL="0" indent="0">
              <a:buNone/>
              <a:defRPr sz="1400"/>
            </a:lvl1pPr>
            <a:lvl2pPr marL="456425" indent="0">
              <a:buNone/>
              <a:defRPr sz="1200"/>
            </a:lvl2pPr>
            <a:lvl3pPr marL="912843" indent="0">
              <a:buNone/>
              <a:defRPr sz="1000"/>
            </a:lvl3pPr>
            <a:lvl4pPr marL="1369266" indent="0">
              <a:buNone/>
              <a:defRPr sz="900"/>
            </a:lvl4pPr>
            <a:lvl5pPr marL="1825691" indent="0">
              <a:buNone/>
              <a:defRPr sz="900"/>
            </a:lvl5pPr>
            <a:lvl6pPr marL="2282113" indent="0">
              <a:buNone/>
              <a:defRPr sz="900"/>
            </a:lvl6pPr>
            <a:lvl7pPr marL="2738534" indent="0">
              <a:buNone/>
              <a:defRPr sz="900"/>
            </a:lvl7pPr>
            <a:lvl8pPr marL="3194959" indent="0">
              <a:buNone/>
              <a:defRPr sz="900"/>
            </a:lvl8pPr>
            <a:lvl9pPr marL="3651381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Rectangle 19">
            <a:extLst>
              <a:ext uri="{FF2B5EF4-FFF2-40B4-BE49-F238E27FC236}">
                <a16:creationId xmlns:a16="http://schemas.microsoft.com/office/drawing/2014/main" id="{4DC60A7D-FFC7-D6EE-8429-DD1DDFA90404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10862320" y="6381328"/>
            <a:ext cx="720080" cy="288032"/>
          </a:xfrm>
          <a:prstGeom prst="rect">
            <a:avLst/>
          </a:prstGeom>
          <a:ln/>
        </p:spPr>
        <p:txBody>
          <a:bodyPr lIns="91352" tIns="45680" rIns="91352" bIns="45680"/>
          <a:lstStyle>
            <a:lvl1pPr>
              <a:defRPr/>
            </a:lvl1pPr>
          </a:lstStyle>
          <a:p>
            <a:fld id="{883C3D88-8D27-E04A-93A4-C5B7506FCE43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794434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2389717" y="4806478"/>
            <a:ext cx="7315200" cy="566738"/>
          </a:xfrm>
          <a:prstGeom prst="rect">
            <a:avLst/>
          </a:prstGeom>
        </p:spPr>
        <p:txBody>
          <a:bodyPr anchor="ctr"/>
          <a:lstStyle>
            <a:lvl1pPr algn="l">
              <a:defRPr sz="2000" b="1"/>
            </a:lvl1pPr>
          </a:lstStyle>
          <a:p>
            <a:r>
              <a:rPr lang="fr-FR" dirty="0"/>
              <a:t>Cliquez pour modifier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2389717" y="1556793"/>
            <a:ext cx="7315200" cy="3170782"/>
          </a:xfrm>
          <a:prstGeom prst="rect">
            <a:avLst/>
          </a:prstGeom>
        </p:spPr>
        <p:txBody>
          <a:bodyPr lIns="91284" tIns="45645" rIns="91284" bIns="45645"/>
          <a:lstStyle>
            <a:lvl1pPr marL="0" indent="0" algn="ctr">
              <a:buNone/>
              <a:defRPr sz="3200"/>
            </a:lvl1pPr>
            <a:lvl2pPr marL="456425" indent="0">
              <a:buNone/>
              <a:defRPr sz="2800"/>
            </a:lvl2pPr>
            <a:lvl3pPr marL="912843" indent="0">
              <a:buNone/>
              <a:defRPr sz="2400"/>
            </a:lvl3pPr>
            <a:lvl4pPr marL="1369266" indent="0">
              <a:buNone/>
              <a:defRPr sz="2000"/>
            </a:lvl4pPr>
            <a:lvl5pPr marL="1825691" indent="0">
              <a:buNone/>
              <a:defRPr sz="2000"/>
            </a:lvl5pPr>
            <a:lvl6pPr marL="2282113" indent="0">
              <a:buNone/>
              <a:defRPr sz="2000"/>
            </a:lvl6pPr>
            <a:lvl7pPr marL="2738534" indent="0">
              <a:buNone/>
              <a:defRPr sz="2000"/>
            </a:lvl7pPr>
            <a:lvl8pPr marL="3194959" indent="0">
              <a:buNone/>
              <a:defRPr sz="2000"/>
            </a:lvl8pPr>
            <a:lvl9pPr marL="3651381" indent="0">
              <a:buNone/>
              <a:defRPr sz="2000"/>
            </a:lvl9pPr>
          </a:lstStyle>
          <a:p>
            <a:pPr lvl="0"/>
            <a:r>
              <a:rPr lang="fr-FR" noProof="0"/>
              <a:t>Cliquez sur l'icône pour ajouter une image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 lIns="91284" tIns="45645" rIns="91284" bIns="45645"/>
          <a:lstStyle>
            <a:lvl1pPr marL="0" indent="0">
              <a:buNone/>
              <a:defRPr sz="1400"/>
            </a:lvl1pPr>
            <a:lvl2pPr marL="456425" indent="0">
              <a:buNone/>
              <a:defRPr sz="1200"/>
            </a:lvl2pPr>
            <a:lvl3pPr marL="912843" indent="0">
              <a:buNone/>
              <a:defRPr sz="1000"/>
            </a:lvl3pPr>
            <a:lvl4pPr marL="1369266" indent="0">
              <a:buNone/>
              <a:defRPr sz="900"/>
            </a:lvl4pPr>
            <a:lvl5pPr marL="1825691" indent="0">
              <a:buNone/>
              <a:defRPr sz="900"/>
            </a:lvl5pPr>
            <a:lvl6pPr marL="2282113" indent="0">
              <a:buNone/>
              <a:defRPr sz="900"/>
            </a:lvl6pPr>
            <a:lvl7pPr marL="2738534" indent="0">
              <a:buNone/>
              <a:defRPr sz="900"/>
            </a:lvl7pPr>
            <a:lvl8pPr marL="3194959" indent="0">
              <a:buNone/>
              <a:defRPr sz="900"/>
            </a:lvl8pPr>
            <a:lvl9pPr marL="3651381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Rectangle 19">
            <a:extLst>
              <a:ext uri="{FF2B5EF4-FFF2-40B4-BE49-F238E27FC236}">
                <a16:creationId xmlns:a16="http://schemas.microsoft.com/office/drawing/2014/main" id="{393FDF41-01A4-C27F-699C-E054F7452FE5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10862320" y="6381328"/>
            <a:ext cx="720080" cy="288032"/>
          </a:xfrm>
          <a:prstGeom prst="rect">
            <a:avLst/>
          </a:prstGeom>
          <a:ln/>
        </p:spPr>
        <p:txBody>
          <a:bodyPr lIns="91352" tIns="45680" rIns="91352" bIns="45680"/>
          <a:lstStyle>
            <a:lvl1pPr>
              <a:defRPr/>
            </a:lvl1pPr>
          </a:lstStyle>
          <a:p>
            <a:fld id="{883C3D88-8D27-E04A-93A4-C5B7506FCE43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285872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image" Target="../media/image2.jpg"/><Relationship Id="rId5" Type="http://schemas.openxmlformats.org/officeDocument/2006/relationships/slideLayout" Target="../slideLayouts/slideLayout14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Line 17"/>
          <p:cNvSpPr>
            <a:spLocks noChangeShapeType="1"/>
          </p:cNvSpPr>
          <p:nvPr userDrawn="1"/>
        </p:nvSpPr>
        <p:spPr bwMode="auto">
          <a:xfrm flipV="1">
            <a:off x="239349" y="2416"/>
            <a:ext cx="0" cy="6855586"/>
          </a:xfrm>
          <a:prstGeom prst="line">
            <a:avLst/>
          </a:prstGeom>
          <a:noFill/>
          <a:ln w="28575">
            <a:solidFill>
              <a:srgbClr val="FF960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 sz="1600"/>
          </a:p>
        </p:txBody>
      </p:sp>
      <p:sp>
        <p:nvSpPr>
          <p:cNvPr id="13" name="Line 17">
            <a:extLst>
              <a:ext uri="{FF2B5EF4-FFF2-40B4-BE49-F238E27FC236}">
                <a16:creationId xmlns:a16="http://schemas.microsoft.com/office/drawing/2014/main" id="{61E373B6-2243-184D-B77F-D316E77447A1}"/>
              </a:ext>
            </a:extLst>
          </p:cNvPr>
          <p:cNvSpPr>
            <a:spLocks noChangeShapeType="1"/>
          </p:cNvSpPr>
          <p:nvPr userDrawn="1"/>
        </p:nvSpPr>
        <p:spPr bwMode="auto">
          <a:xfrm flipV="1">
            <a:off x="80004" y="1"/>
            <a:ext cx="0" cy="6855585"/>
          </a:xfrm>
          <a:prstGeom prst="line">
            <a:avLst/>
          </a:prstGeom>
          <a:noFill/>
          <a:ln w="127000">
            <a:solidFill>
              <a:schemeClr val="accent6">
                <a:lumMod val="75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 sz="1600" dirty="0"/>
          </a:p>
        </p:txBody>
      </p:sp>
      <p:pic>
        <p:nvPicPr>
          <p:cNvPr id="5" name="Image 4" descr="Une image contenant texte, Police, Graphique, logo&#10;&#10;Le contenu généré par l’IA peut être incorrect.">
            <a:extLst>
              <a:ext uri="{FF2B5EF4-FFF2-40B4-BE49-F238E27FC236}">
                <a16:creationId xmlns:a16="http://schemas.microsoft.com/office/drawing/2014/main" id="{E83C2882-4408-CE09-DEC2-6856CAFD3C6B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217" y="0"/>
            <a:ext cx="4343400" cy="1524762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51" r:id="rId2"/>
    <p:sldLayoutId id="214748365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A3250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ＭＳ Ｐゴシック" charset="0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A3250"/>
          </a:solidFill>
          <a:effectLst>
            <a:outerShdw blurRad="38100" dist="38100" dir="2700000" algn="tl">
              <a:srgbClr val="C0C0C0"/>
            </a:outerShdw>
          </a:effectLst>
          <a:latin typeface="Century Gothic" pitchFamily="34" charset="0"/>
          <a:ea typeface="ＭＳ Ｐゴシック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A3250"/>
          </a:solidFill>
          <a:effectLst>
            <a:outerShdw blurRad="38100" dist="38100" dir="2700000" algn="tl">
              <a:srgbClr val="C0C0C0"/>
            </a:outerShdw>
          </a:effectLst>
          <a:latin typeface="Century Gothic" pitchFamily="34" charset="0"/>
          <a:ea typeface="ＭＳ Ｐゴシック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A3250"/>
          </a:solidFill>
          <a:effectLst>
            <a:outerShdw blurRad="38100" dist="38100" dir="2700000" algn="tl">
              <a:srgbClr val="C0C0C0"/>
            </a:outerShdw>
          </a:effectLst>
          <a:latin typeface="Century Gothic" pitchFamily="34" charset="0"/>
          <a:ea typeface="ＭＳ Ｐゴシック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A3250"/>
          </a:solidFill>
          <a:effectLst>
            <a:outerShdw blurRad="38100" dist="38100" dir="2700000" algn="tl">
              <a:srgbClr val="C0C0C0"/>
            </a:outerShdw>
          </a:effectLst>
          <a:latin typeface="Century Gothic" pitchFamily="34" charset="0"/>
          <a:ea typeface="ＭＳ Ｐゴシック" charset="0"/>
        </a:defRPr>
      </a:lvl5pPr>
      <a:lvl6pPr marL="456425"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A3250"/>
          </a:solidFill>
          <a:effectLst>
            <a:outerShdw blurRad="38100" dist="38100" dir="2700000" algn="tl">
              <a:srgbClr val="C0C0C0"/>
            </a:outerShdw>
          </a:effectLst>
          <a:latin typeface="Century Gothic" pitchFamily="34" charset="0"/>
        </a:defRPr>
      </a:lvl6pPr>
      <a:lvl7pPr marL="912843"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A3250"/>
          </a:solidFill>
          <a:effectLst>
            <a:outerShdw blurRad="38100" dist="38100" dir="2700000" algn="tl">
              <a:srgbClr val="C0C0C0"/>
            </a:outerShdw>
          </a:effectLst>
          <a:latin typeface="Century Gothic" pitchFamily="34" charset="0"/>
        </a:defRPr>
      </a:lvl7pPr>
      <a:lvl8pPr marL="1369266"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A3250"/>
          </a:solidFill>
          <a:effectLst>
            <a:outerShdw blurRad="38100" dist="38100" dir="2700000" algn="tl">
              <a:srgbClr val="C0C0C0"/>
            </a:outerShdw>
          </a:effectLst>
          <a:latin typeface="Century Gothic" pitchFamily="34" charset="0"/>
        </a:defRPr>
      </a:lvl8pPr>
      <a:lvl9pPr marL="1825691"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A3250"/>
          </a:solidFill>
          <a:effectLst>
            <a:outerShdw blurRad="38100" dist="38100" dir="2700000" algn="tl">
              <a:srgbClr val="C0C0C0"/>
            </a:outerShdw>
          </a:effectLst>
          <a:latin typeface="Century Gothic" pitchFamily="34" charset="0"/>
        </a:defRPr>
      </a:lvl9pPr>
    </p:titleStyle>
    <p:bodyStyle>
      <a:lvl1pPr marL="339404" indent="-339404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rgbClr val="0A3250"/>
          </a:solidFill>
          <a:latin typeface="+mn-lt"/>
          <a:ea typeface="ＭＳ Ｐゴシック" charset="0"/>
          <a:cs typeface="+mn-cs"/>
        </a:defRPr>
      </a:lvl1pPr>
      <a:lvl2pPr marL="739064" indent="-282303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rgbClr val="0A3250"/>
          </a:solidFill>
          <a:latin typeface="+mn-lt"/>
          <a:ea typeface="ＭＳ Ｐゴシック" charset="0"/>
        </a:defRPr>
      </a:lvl2pPr>
      <a:lvl3pPr marL="1138731" indent="-225209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rgbClr val="0A3250"/>
          </a:solidFill>
          <a:latin typeface="+mn-lt"/>
          <a:ea typeface="ＭＳ Ｐゴシック" charset="0"/>
        </a:defRPr>
      </a:lvl3pPr>
      <a:lvl4pPr marL="1595491" indent="-225209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rgbClr val="0A3250"/>
          </a:solidFill>
          <a:latin typeface="+mn-lt"/>
          <a:ea typeface="ＭＳ Ｐゴシック" charset="0"/>
        </a:defRPr>
      </a:lvl4pPr>
      <a:lvl5pPr marL="2052252" indent="-225209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A3250"/>
          </a:solidFill>
          <a:latin typeface="+mn-lt"/>
          <a:ea typeface="ＭＳ Ｐゴシック" charset="0"/>
        </a:defRPr>
      </a:lvl5pPr>
      <a:lvl6pPr marL="2510322" indent="-22821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A3250"/>
          </a:solidFill>
          <a:latin typeface="+mn-lt"/>
        </a:defRPr>
      </a:lvl6pPr>
      <a:lvl7pPr marL="2966747" indent="-22821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A3250"/>
          </a:solidFill>
          <a:latin typeface="+mn-lt"/>
        </a:defRPr>
      </a:lvl7pPr>
      <a:lvl8pPr marL="3423169" indent="-22821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A3250"/>
          </a:solidFill>
          <a:latin typeface="+mn-lt"/>
        </a:defRPr>
      </a:lvl8pPr>
      <a:lvl9pPr marL="3879589" indent="-22821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A3250"/>
          </a:solidFill>
          <a:latin typeface="+mn-lt"/>
        </a:defRPr>
      </a:lvl9pPr>
    </p:bodyStyle>
    <p:otherStyle>
      <a:defPPr>
        <a:defRPr lang="fr-FR"/>
      </a:defPPr>
      <a:lvl1pPr marL="0" algn="l" defTabSz="912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6425" algn="l" defTabSz="912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2843" algn="l" defTabSz="912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69266" algn="l" defTabSz="912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5691" algn="l" defTabSz="912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2113" algn="l" defTabSz="912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38534" algn="l" defTabSz="912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4959" algn="l" defTabSz="912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1381" algn="l" defTabSz="912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Line 17"/>
          <p:cNvSpPr>
            <a:spLocks noChangeShapeType="1"/>
          </p:cNvSpPr>
          <p:nvPr userDrawn="1"/>
        </p:nvSpPr>
        <p:spPr bwMode="auto">
          <a:xfrm flipV="1">
            <a:off x="239349" y="2416"/>
            <a:ext cx="0" cy="6855586"/>
          </a:xfrm>
          <a:prstGeom prst="line">
            <a:avLst/>
          </a:prstGeom>
          <a:noFill/>
          <a:ln w="28575">
            <a:solidFill>
              <a:srgbClr val="FF960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 sz="1600"/>
          </a:p>
        </p:txBody>
      </p:sp>
      <p:sp>
        <p:nvSpPr>
          <p:cNvPr id="13" name="Line 17">
            <a:extLst>
              <a:ext uri="{FF2B5EF4-FFF2-40B4-BE49-F238E27FC236}">
                <a16:creationId xmlns:a16="http://schemas.microsoft.com/office/drawing/2014/main" id="{61E373B6-2243-184D-B77F-D316E77447A1}"/>
              </a:ext>
            </a:extLst>
          </p:cNvPr>
          <p:cNvSpPr>
            <a:spLocks noChangeShapeType="1"/>
          </p:cNvSpPr>
          <p:nvPr userDrawn="1"/>
        </p:nvSpPr>
        <p:spPr bwMode="auto">
          <a:xfrm flipV="1">
            <a:off x="80004" y="1"/>
            <a:ext cx="0" cy="6855585"/>
          </a:xfrm>
          <a:prstGeom prst="line">
            <a:avLst/>
          </a:prstGeom>
          <a:noFill/>
          <a:ln w="127000">
            <a:solidFill>
              <a:schemeClr val="accent6">
                <a:lumMod val="75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 sz="1600" dirty="0"/>
          </a:p>
        </p:txBody>
      </p:sp>
      <p:pic>
        <p:nvPicPr>
          <p:cNvPr id="6" name="Image 5" descr="Une image contenant texte, Police, logo, Graphique&#10;&#10;Le contenu généré par l’IA peut être incorrect.">
            <a:extLst>
              <a:ext uri="{FF2B5EF4-FFF2-40B4-BE49-F238E27FC236}">
                <a16:creationId xmlns:a16="http://schemas.microsoft.com/office/drawing/2014/main" id="{8EBAC630-7DDC-F79A-67A7-A059B76493EB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935" y="116632"/>
            <a:ext cx="2070649" cy="127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0876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A3250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ＭＳ Ｐゴシック" charset="0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A3250"/>
          </a:solidFill>
          <a:effectLst>
            <a:outerShdw blurRad="38100" dist="38100" dir="2700000" algn="tl">
              <a:srgbClr val="C0C0C0"/>
            </a:outerShdw>
          </a:effectLst>
          <a:latin typeface="Century Gothic" pitchFamily="34" charset="0"/>
          <a:ea typeface="ＭＳ Ｐゴシック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A3250"/>
          </a:solidFill>
          <a:effectLst>
            <a:outerShdw blurRad="38100" dist="38100" dir="2700000" algn="tl">
              <a:srgbClr val="C0C0C0"/>
            </a:outerShdw>
          </a:effectLst>
          <a:latin typeface="Century Gothic" pitchFamily="34" charset="0"/>
          <a:ea typeface="ＭＳ Ｐゴシック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A3250"/>
          </a:solidFill>
          <a:effectLst>
            <a:outerShdw blurRad="38100" dist="38100" dir="2700000" algn="tl">
              <a:srgbClr val="C0C0C0"/>
            </a:outerShdw>
          </a:effectLst>
          <a:latin typeface="Century Gothic" pitchFamily="34" charset="0"/>
          <a:ea typeface="ＭＳ Ｐゴシック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A3250"/>
          </a:solidFill>
          <a:effectLst>
            <a:outerShdw blurRad="38100" dist="38100" dir="2700000" algn="tl">
              <a:srgbClr val="C0C0C0"/>
            </a:outerShdw>
          </a:effectLst>
          <a:latin typeface="Century Gothic" pitchFamily="34" charset="0"/>
          <a:ea typeface="ＭＳ Ｐゴシック" charset="0"/>
        </a:defRPr>
      </a:lvl5pPr>
      <a:lvl6pPr marL="456425"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A3250"/>
          </a:solidFill>
          <a:effectLst>
            <a:outerShdw blurRad="38100" dist="38100" dir="2700000" algn="tl">
              <a:srgbClr val="C0C0C0"/>
            </a:outerShdw>
          </a:effectLst>
          <a:latin typeface="Century Gothic" pitchFamily="34" charset="0"/>
        </a:defRPr>
      </a:lvl6pPr>
      <a:lvl7pPr marL="912843"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A3250"/>
          </a:solidFill>
          <a:effectLst>
            <a:outerShdw blurRad="38100" dist="38100" dir="2700000" algn="tl">
              <a:srgbClr val="C0C0C0"/>
            </a:outerShdw>
          </a:effectLst>
          <a:latin typeface="Century Gothic" pitchFamily="34" charset="0"/>
        </a:defRPr>
      </a:lvl7pPr>
      <a:lvl8pPr marL="1369266"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A3250"/>
          </a:solidFill>
          <a:effectLst>
            <a:outerShdw blurRad="38100" dist="38100" dir="2700000" algn="tl">
              <a:srgbClr val="C0C0C0"/>
            </a:outerShdw>
          </a:effectLst>
          <a:latin typeface="Century Gothic" pitchFamily="34" charset="0"/>
        </a:defRPr>
      </a:lvl8pPr>
      <a:lvl9pPr marL="1825691"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A3250"/>
          </a:solidFill>
          <a:effectLst>
            <a:outerShdw blurRad="38100" dist="38100" dir="2700000" algn="tl">
              <a:srgbClr val="C0C0C0"/>
            </a:outerShdw>
          </a:effectLst>
          <a:latin typeface="Century Gothic" pitchFamily="34" charset="0"/>
        </a:defRPr>
      </a:lvl9pPr>
    </p:titleStyle>
    <p:bodyStyle>
      <a:lvl1pPr marL="339404" indent="-339404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rgbClr val="0A3250"/>
          </a:solidFill>
          <a:latin typeface="+mn-lt"/>
          <a:ea typeface="ＭＳ Ｐゴシック" charset="0"/>
          <a:cs typeface="+mn-cs"/>
        </a:defRPr>
      </a:lvl1pPr>
      <a:lvl2pPr marL="739064" indent="-282303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rgbClr val="0A3250"/>
          </a:solidFill>
          <a:latin typeface="+mn-lt"/>
          <a:ea typeface="ＭＳ Ｐゴシック" charset="0"/>
        </a:defRPr>
      </a:lvl2pPr>
      <a:lvl3pPr marL="1138731" indent="-225209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rgbClr val="0A3250"/>
          </a:solidFill>
          <a:latin typeface="+mn-lt"/>
          <a:ea typeface="ＭＳ Ｐゴシック" charset="0"/>
        </a:defRPr>
      </a:lvl3pPr>
      <a:lvl4pPr marL="1595491" indent="-225209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rgbClr val="0A3250"/>
          </a:solidFill>
          <a:latin typeface="+mn-lt"/>
          <a:ea typeface="ＭＳ Ｐゴシック" charset="0"/>
        </a:defRPr>
      </a:lvl4pPr>
      <a:lvl5pPr marL="2052252" indent="-225209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A3250"/>
          </a:solidFill>
          <a:latin typeface="+mn-lt"/>
          <a:ea typeface="ＭＳ Ｐゴシック" charset="0"/>
        </a:defRPr>
      </a:lvl5pPr>
      <a:lvl6pPr marL="2510322" indent="-22821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A3250"/>
          </a:solidFill>
          <a:latin typeface="+mn-lt"/>
        </a:defRPr>
      </a:lvl6pPr>
      <a:lvl7pPr marL="2966747" indent="-22821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A3250"/>
          </a:solidFill>
          <a:latin typeface="+mn-lt"/>
        </a:defRPr>
      </a:lvl7pPr>
      <a:lvl8pPr marL="3423169" indent="-22821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A3250"/>
          </a:solidFill>
          <a:latin typeface="+mn-lt"/>
        </a:defRPr>
      </a:lvl8pPr>
      <a:lvl9pPr marL="3879589" indent="-22821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A3250"/>
          </a:solidFill>
          <a:latin typeface="+mn-lt"/>
        </a:defRPr>
      </a:lvl9pPr>
    </p:bodyStyle>
    <p:otherStyle>
      <a:defPPr>
        <a:defRPr lang="fr-FR"/>
      </a:defPPr>
      <a:lvl1pPr marL="0" algn="l" defTabSz="912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6425" algn="l" defTabSz="912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2843" algn="l" defTabSz="912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69266" algn="l" defTabSz="912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5691" algn="l" defTabSz="912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2113" algn="l" defTabSz="912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38534" algn="l" defTabSz="912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4959" algn="l" defTabSz="912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1381" algn="l" defTabSz="912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jpg"/><Relationship Id="rId4" Type="http://schemas.openxmlformats.org/officeDocument/2006/relationships/image" Target="../media/image5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8.png"/><Relationship Id="rId4" Type="http://schemas.openxmlformats.org/officeDocument/2006/relationships/image" Target="../media/image4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12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4.jpg"/><Relationship Id="rId7" Type="http://schemas.openxmlformats.org/officeDocument/2006/relationships/image" Target="../media/image14.png"/><Relationship Id="rId12" Type="http://schemas.openxmlformats.org/officeDocument/2006/relationships/image" Target="../media/image19.sv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svg"/><Relationship Id="rId4" Type="http://schemas.openxmlformats.org/officeDocument/2006/relationships/image" Target="../media/image9.png"/><Relationship Id="rId9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24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4.jpg"/><Relationship Id="rId7" Type="http://schemas.openxmlformats.org/officeDocument/2006/relationships/hyperlink" Target="https://github.com/opencv/opencv/blob/4.4.0/LICENSE" TargetMode="Externa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github.com/opencv/opencv/blob/master/LICENSE" TargetMode="External"/><Relationship Id="rId5" Type="http://schemas.openxmlformats.org/officeDocument/2006/relationships/hyperlink" Target="https://opencv.org/" TargetMode="External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3405EC-A826-EC6D-55C4-4E5E079161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E0F5709-2192-5660-DE19-0D133898DDEB}"/>
              </a:ext>
            </a:extLst>
          </p:cNvPr>
          <p:cNvSpPr/>
          <p:nvPr/>
        </p:nvSpPr>
        <p:spPr bwMode="auto">
          <a:xfrm>
            <a:off x="263352" y="133980"/>
            <a:ext cx="4464496" cy="135080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D9166C3-CA35-32A9-D474-6F1A6F6B06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2130441"/>
            <a:ext cx="6621760" cy="1470025"/>
          </a:xfrm>
        </p:spPr>
        <p:txBody>
          <a:bodyPr/>
          <a:lstStyle/>
          <a:p>
            <a:r>
              <a:rPr lang="fr-FR" dirty="0"/>
              <a:t>Traitement d’image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018A8D8B-0215-8CF0-4D01-85AF8D9DE8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4401" y="3886200"/>
            <a:ext cx="6621760" cy="1752600"/>
          </a:xfrm>
        </p:spPr>
        <p:txBody>
          <a:bodyPr/>
          <a:lstStyle/>
          <a:p>
            <a:r>
              <a:rPr lang="fr-FR" sz="2000" dirty="0"/>
              <a:t>Pré-traitement / Segmentation / Classification</a:t>
            </a:r>
          </a:p>
        </p:txBody>
      </p:sp>
      <p:pic>
        <p:nvPicPr>
          <p:cNvPr id="4" name="Image 3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51EC4A98-337F-88F8-43D4-D7C44BD1062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2224" y="2294164"/>
            <a:ext cx="3909375" cy="260625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DCF7B6F-0795-01C8-9205-560B68EE3584}"/>
              </a:ext>
            </a:extLst>
          </p:cNvPr>
          <p:cNvSpPr/>
          <p:nvPr/>
        </p:nvSpPr>
        <p:spPr bwMode="auto">
          <a:xfrm>
            <a:off x="7873322" y="369121"/>
            <a:ext cx="4011764" cy="204328"/>
          </a:xfrm>
          <a:prstGeom prst="rect">
            <a:avLst/>
          </a:prstGeom>
          <a:solidFill>
            <a:srgbClr val="FF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F6EB4C1-C32C-5C8F-51DE-4361F16DF7E5}"/>
              </a:ext>
            </a:extLst>
          </p:cNvPr>
          <p:cNvSpPr/>
          <p:nvPr/>
        </p:nvSpPr>
        <p:spPr bwMode="auto">
          <a:xfrm>
            <a:off x="6960096" y="641136"/>
            <a:ext cx="5163892" cy="91128"/>
          </a:xfrm>
          <a:prstGeom prst="rect">
            <a:avLst/>
          </a:prstGeom>
          <a:solidFill>
            <a:srgbClr val="222268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AE7E99A-9869-3A9B-334C-964ABAE2EBEA}"/>
              </a:ext>
            </a:extLst>
          </p:cNvPr>
          <p:cNvSpPr/>
          <p:nvPr/>
        </p:nvSpPr>
        <p:spPr bwMode="auto">
          <a:xfrm>
            <a:off x="1487488" y="5434472"/>
            <a:ext cx="3744416" cy="204328"/>
          </a:xfrm>
          <a:prstGeom prst="rect">
            <a:avLst/>
          </a:prstGeom>
          <a:solidFill>
            <a:srgbClr val="FF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6D1A35A-167D-8BB2-8E51-39D0F792563C}"/>
              </a:ext>
            </a:extLst>
          </p:cNvPr>
          <p:cNvSpPr/>
          <p:nvPr/>
        </p:nvSpPr>
        <p:spPr bwMode="auto">
          <a:xfrm>
            <a:off x="1267286" y="5301208"/>
            <a:ext cx="6124857" cy="66688"/>
          </a:xfrm>
          <a:prstGeom prst="rect">
            <a:avLst/>
          </a:prstGeom>
          <a:solidFill>
            <a:srgbClr val="222268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15" name="Image 14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744736B6-C889-86DA-7344-FCFEAC32CF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4162"/>
            <a:ext cx="2880320" cy="1183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4268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B249EA-6523-6ED9-5C83-A6B329AE46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D4DEB1F-16BA-4153-1B9A-F752EC320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329" y="274536"/>
            <a:ext cx="6836893" cy="685800"/>
          </a:xfrm>
        </p:spPr>
        <p:txBody>
          <a:bodyPr/>
          <a:lstStyle/>
          <a:p>
            <a:r>
              <a:rPr lang="fr-FR" dirty="0"/>
              <a:t>Traitement d’images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4D4AF8E-5B18-A045-4A38-73C188746B4E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5" name="Image 4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306FE380-B184-DB00-3405-5DA96CDEB1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409" y="150610"/>
            <a:ext cx="1379153" cy="91943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B44B522-4C6A-5B4E-414C-1D162F8015C7}"/>
              </a:ext>
            </a:extLst>
          </p:cNvPr>
          <p:cNvSpPr/>
          <p:nvPr/>
        </p:nvSpPr>
        <p:spPr bwMode="auto">
          <a:xfrm>
            <a:off x="6960096" y="1052736"/>
            <a:ext cx="5163892" cy="91128"/>
          </a:xfrm>
          <a:prstGeom prst="rect">
            <a:avLst/>
          </a:prstGeom>
          <a:solidFill>
            <a:srgbClr val="FA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8" name="Image 7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0BA96BC4-2A65-0490-5F04-C4335E2566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4162"/>
            <a:ext cx="2880320" cy="1183202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AB2CD231-20AE-A11F-6422-FB433D7F5C51}"/>
              </a:ext>
            </a:extLst>
          </p:cNvPr>
          <p:cNvSpPr txBox="1"/>
          <p:nvPr/>
        </p:nvSpPr>
        <p:spPr>
          <a:xfrm>
            <a:off x="8832304" y="1166533"/>
            <a:ext cx="31476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FR" b="1" dirty="0">
                <a:latin typeface="+mj-lt"/>
              </a:rPr>
              <a:t>Filtrage par TF</a:t>
            </a:r>
            <a:endParaRPr lang="fr-FR" dirty="0">
              <a:latin typeface="+mj-lt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BCD5C013-BC56-F585-3D97-1B5E6B5CB6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4864" y="1792224"/>
            <a:ext cx="5627395" cy="4337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A10A3E88-9A49-5267-9ED2-8A2E7861D442}"/>
              </a:ext>
            </a:extLst>
          </p:cNvPr>
          <p:cNvSpPr/>
          <p:nvPr/>
        </p:nvSpPr>
        <p:spPr>
          <a:xfrm>
            <a:off x="7570362" y="1792224"/>
            <a:ext cx="3545710" cy="39319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Histogramme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1E554B15-2E04-6000-DE18-3657FAB8983B}"/>
              </a:ext>
            </a:extLst>
          </p:cNvPr>
          <p:cNvSpPr txBox="1"/>
          <p:nvPr/>
        </p:nvSpPr>
        <p:spPr>
          <a:xfrm>
            <a:off x="7735177" y="2321996"/>
            <a:ext cx="3216078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/>
            <a:r>
              <a:rPr lang="en-US" b="1" dirty="0" err="1"/>
              <a:t>Représentation</a:t>
            </a:r>
            <a:r>
              <a:rPr lang="en-US" b="1" dirty="0"/>
              <a:t> </a:t>
            </a:r>
            <a:r>
              <a:rPr lang="en-US" b="1" dirty="0" err="1"/>
              <a:t>graphique</a:t>
            </a:r>
            <a:r>
              <a:rPr lang="en-US" b="1" dirty="0"/>
              <a:t> </a:t>
            </a:r>
            <a:r>
              <a:rPr lang="en-US" dirty="0" err="1"/>
              <a:t>montrant</a:t>
            </a:r>
            <a:r>
              <a:rPr lang="en-US" dirty="0"/>
              <a:t> la </a:t>
            </a:r>
            <a:r>
              <a:rPr lang="en-US" b="1" dirty="0"/>
              <a:t>distribution des </a:t>
            </a:r>
            <a:r>
              <a:rPr lang="en-US" b="1" dirty="0" err="1"/>
              <a:t>valeurs</a:t>
            </a:r>
            <a:r>
              <a:rPr lang="en-US" b="1" dirty="0"/>
              <a:t> de </a:t>
            </a:r>
            <a:r>
              <a:rPr lang="en-US" b="1" dirty="0" err="1"/>
              <a:t>niveaux</a:t>
            </a:r>
            <a:r>
              <a:rPr lang="en-US" b="1" dirty="0"/>
              <a:t> de gris </a:t>
            </a:r>
            <a:r>
              <a:rPr lang="en-US" dirty="0"/>
              <a:t>des pixels de </a:t>
            </a:r>
            <a:r>
              <a:rPr lang="en-US" dirty="0" err="1"/>
              <a:t>l’image</a:t>
            </a:r>
            <a:endParaRPr lang="en-US" dirty="0"/>
          </a:p>
          <a:p>
            <a:pPr marR="0" algn="just"/>
            <a:endParaRPr lang="fr-FR" sz="2000" b="1" i="0" u="none" strike="noStrike" dirty="0">
              <a:solidFill>
                <a:prstClr val="black"/>
              </a:solidFill>
              <a:latin typeface="FreeSans"/>
            </a:endParaRPr>
          </a:p>
        </p:txBody>
      </p:sp>
      <p:sp>
        <p:nvSpPr>
          <p:cNvPr id="16" name="Flèche : pentagone 15">
            <a:extLst>
              <a:ext uri="{FF2B5EF4-FFF2-40B4-BE49-F238E27FC236}">
                <a16:creationId xmlns:a16="http://schemas.microsoft.com/office/drawing/2014/main" id="{BB3BB56E-E8D1-68F5-0669-F29A1B76BB7F}"/>
              </a:ext>
            </a:extLst>
          </p:cNvPr>
          <p:cNvSpPr/>
          <p:nvPr/>
        </p:nvSpPr>
        <p:spPr>
          <a:xfrm rot="5400000">
            <a:off x="1558151" y="845929"/>
            <a:ext cx="576529" cy="2067486"/>
          </a:xfrm>
          <a:prstGeom prst="homePlate">
            <a:avLst>
              <a:gd name="adj" fmla="val 33370"/>
            </a:avLst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/>
              <a:t>Acquisition</a:t>
            </a:r>
          </a:p>
        </p:txBody>
      </p:sp>
    </p:spTree>
    <p:extLst>
      <p:ext uri="{BB962C8B-B14F-4D97-AF65-F5344CB8AC3E}">
        <p14:creationId xmlns:p14="http://schemas.microsoft.com/office/powerpoint/2010/main" val="33686131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DC20BA-1229-A751-C553-F0FD498A63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6317CF9-DBDE-A60E-9C4E-99917C19E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329" y="274536"/>
            <a:ext cx="6836893" cy="685800"/>
          </a:xfrm>
        </p:spPr>
        <p:txBody>
          <a:bodyPr/>
          <a:lstStyle/>
          <a:p>
            <a:r>
              <a:rPr lang="fr-FR" dirty="0"/>
              <a:t>Traitement d’images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3CF776F-2FD8-815D-252E-08CEB48D2C0E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5" name="Image 4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B448A3F8-DDF2-3277-49A3-3DCB6E8CDC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409" y="150610"/>
            <a:ext cx="1379153" cy="91943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C060337-68F6-51F9-A8C1-EF04557E30D8}"/>
              </a:ext>
            </a:extLst>
          </p:cNvPr>
          <p:cNvSpPr/>
          <p:nvPr/>
        </p:nvSpPr>
        <p:spPr bwMode="auto">
          <a:xfrm>
            <a:off x="6960096" y="1052736"/>
            <a:ext cx="5163892" cy="91128"/>
          </a:xfrm>
          <a:prstGeom prst="rect">
            <a:avLst/>
          </a:prstGeom>
          <a:solidFill>
            <a:srgbClr val="FA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8" name="Image 7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1AA5C328-B5D7-4CFB-9A41-E67B3D9EAA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4162"/>
            <a:ext cx="2880320" cy="1183202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C9977490-E0E2-0C77-12A5-6BBA6266EF95}"/>
              </a:ext>
            </a:extLst>
          </p:cNvPr>
          <p:cNvSpPr txBox="1"/>
          <p:nvPr/>
        </p:nvSpPr>
        <p:spPr>
          <a:xfrm>
            <a:off x="8832304" y="1166533"/>
            <a:ext cx="31476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FR" b="1" dirty="0">
                <a:latin typeface="+mj-lt"/>
              </a:rPr>
              <a:t>Amélioration de l’image</a:t>
            </a:r>
            <a:endParaRPr lang="fr-FR" dirty="0">
              <a:latin typeface="+mj-lt"/>
            </a:endParaRPr>
          </a:p>
        </p:txBody>
      </p:sp>
      <p:sp>
        <p:nvSpPr>
          <p:cNvPr id="7" name="Flèche : chevron 6">
            <a:extLst>
              <a:ext uri="{FF2B5EF4-FFF2-40B4-BE49-F238E27FC236}">
                <a16:creationId xmlns:a16="http://schemas.microsoft.com/office/drawing/2014/main" id="{7B0C3EF3-EDC5-F3CD-71C5-CFFE485A6515}"/>
              </a:ext>
            </a:extLst>
          </p:cNvPr>
          <p:cNvSpPr/>
          <p:nvPr/>
        </p:nvSpPr>
        <p:spPr>
          <a:xfrm rot="5400000">
            <a:off x="1345066" y="1585190"/>
            <a:ext cx="1002700" cy="2067486"/>
          </a:xfrm>
          <a:prstGeom prst="chevron">
            <a:avLst>
              <a:gd name="adj" fmla="val 20170"/>
            </a:avLst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Pre </a:t>
            </a:r>
            <a:r>
              <a:rPr lang="fr-FR" b="1" dirty="0" err="1">
                <a:solidFill>
                  <a:schemeClr val="bg1"/>
                </a:solidFill>
              </a:rPr>
              <a:t>Processing</a:t>
            </a:r>
            <a:endParaRPr lang="fr-FR" b="1" dirty="0">
              <a:solidFill>
                <a:schemeClr val="bg1"/>
              </a:solidFill>
            </a:endParaRPr>
          </a:p>
        </p:txBody>
      </p:sp>
      <p:sp>
        <p:nvSpPr>
          <p:cNvPr id="9" name="Flèche : pentagone 8">
            <a:extLst>
              <a:ext uri="{FF2B5EF4-FFF2-40B4-BE49-F238E27FC236}">
                <a16:creationId xmlns:a16="http://schemas.microsoft.com/office/drawing/2014/main" id="{C0F42BB3-FC51-4468-5197-A2DE74B75BDF}"/>
              </a:ext>
            </a:extLst>
          </p:cNvPr>
          <p:cNvSpPr/>
          <p:nvPr/>
        </p:nvSpPr>
        <p:spPr>
          <a:xfrm rot="5400000">
            <a:off x="1558151" y="845929"/>
            <a:ext cx="576529" cy="2067486"/>
          </a:xfrm>
          <a:prstGeom prst="homePlate">
            <a:avLst>
              <a:gd name="adj" fmla="val 33370"/>
            </a:avLst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/>
              <a:t>Acquisition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605DD7B7-2604-9A3B-78F9-CD1D264116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4425" y="1813683"/>
            <a:ext cx="4670542" cy="3465721"/>
          </a:xfrm>
          <a:prstGeom prst="rect">
            <a:avLst/>
          </a:prstGeom>
        </p:spPr>
      </p:pic>
      <p:sp>
        <p:nvSpPr>
          <p:cNvPr id="12" name="Flèche : droite 11">
            <a:extLst>
              <a:ext uri="{FF2B5EF4-FFF2-40B4-BE49-F238E27FC236}">
                <a16:creationId xmlns:a16="http://schemas.microsoft.com/office/drawing/2014/main" id="{1F576AE8-0269-6ECE-5891-8F53D265FC63}"/>
              </a:ext>
            </a:extLst>
          </p:cNvPr>
          <p:cNvSpPr/>
          <p:nvPr/>
        </p:nvSpPr>
        <p:spPr>
          <a:xfrm>
            <a:off x="6205535" y="1460766"/>
            <a:ext cx="937136" cy="461812"/>
          </a:xfrm>
          <a:prstGeom prst="rightArrow">
            <a:avLst>
              <a:gd name="adj1" fmla="val 76151"/>
              <a:gd name="adj2" fmla="val 50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chemeClr val="tx1"/>
                </a:solidFill>
              </a:rPr>
              <a:t>+ 100</a:t>
            </a:r>
          </a:p>
        </p:txBody>
      </p: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FE9ABCCA-9797-3816-ED59-F592F82959C0}"/>
              </a:ext>
            </a:extLst>
          </p:cNvPr>
          <p:cNvCxnSpPr>
            <a:cxnSpLocks/>
          </p:cNvCxnSpPr>
          <p:nvPr/>
        </p:nvCxnSpPr>
        <p:spPr>
          <a:xfrm flipV="1">
            <a:off x="5184475" y="3709358"/>
            <a:ext cx="0" cy="15700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C5C2D685-0F2D-48B3-D2A3-82B6F406BAED}"/>
              </a:ext>
            </a:extLst>
          </p:cNvPr>
          <p:cNvCxnSpPr>
            <a:cxnSpLocks/>
          </p:cNvCxnSpPr>
          <p:nvPr/>
        </p:nvCxnSpPr>
        <p:spPr>
          <a:xfrm flipV="1">
            <a:off x="6803366" y="3709358"/>
            <a:ext cx="0" cy="15700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7D03F2D2-9EBC-1EDB-5CD0-2C19F031CB65}"/>
              </a:ext>
            </a:extLst>
          </p:cNvPr>
          <p:cNvCxnSpPr>
            <a:cxnSpLocks/>
          </p:cNvCxnSpPr>
          <p:nvPr/>
        </p:nvCxnSpPr>
        <p:spPr>
          <a:xfrm flipV="1">
            <a:off x="8396377" y="3709358"/>
            <a:ext cx="0" cy="15700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avec flèche 18">
            <a:extLst>
              <a:ext uri="{FF2B5EF4-FFF2-40B4-BE49-F238E27FC236}">
                <a16:creationId xmlns:a16="http://schemas.microsoft.com/office/drawing/2014/main" id="{C1D189C1-7361-3872-4E5F-46287BFB0AE6}"/>
              </a:ext>
            </a:extLst>
          </p:cNvPr>
          <p:cNvCxnSpPr>
            <a:cxnSpLocks/>
          </p:cNvCxnSpPr>
          <p:nvPr/>
        </p:nvCxnSpPr>
        <p:spPr>
          <a:xfrm>
            <a:off x="6803366" y="5227605"/>
            <a:ext cx="14952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FF3A2FB5-1649-60A2-719C-E6A9410E55B3}"/>
              </a:ext>
            </a:extLst>
          </p:cNvPr>
          <p:cNvCxnSpPr>
            <a:cxnSpLocks/>
          </p:cNvCxnSpPr>
          <p:nvPr/>
        </p:nvCxnSpPr>
        <p:spPr>
          <a:xfrm>
            <a:off x="5184475" y="5227605"/>
            <a:ext cx="14952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DBECCF8F-E63F-0DB0-8CA3-B38C08661BBC}"/>
              </a:ext>
            </a:extLst>
          </p:cNvPr>
          <p:cNvCxnSpPr>
            <a:cxnSpLocks/>
          </p:cNvCxnSpPr>
          <p:nvPr/>
        </p:nvCxnSpPr>
        <p:spPr>
          <a:xfrm>
            <a:off x="8396377" y="5227605"/>
            <a:ext cx="14952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Ellipse 21">
            <a:extLst>
              <a:ext uri="{FF2B5EF4-FFF2-40B4-BE49-F238E27FC236}">
                <a16:creationId xmlns:a16="http://schemas.microsoft.com/office/drawing/2014/main" id="{06731A58-6464-6B0A-0191-D4B76521ABD8}"/>
              </a:ext>
            </a:extLst>
          </p:cNvPr>
          <p:cNvSpPr/>
          <p:nvPr/>
        </p:nvSpPr>
        <p:spPr>
          <a:xfrm>
            <a:off x="7939427" y="3656912"/>
            <a:ext cx="356309" cy="177494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noFill/>
            </a:endParaRPr>
          </a:p>
        </p:txBody>
      </p:sp>
      <p:sp>
        <p:nvSpPr>
          <p:cNvPr id="23" name="Flèche : droite 22">
            <a:extLst>
              <a:ext uri="{FF2B5EF4-FFF2-40B4-BE49-F238E27FC236}">
                <a16:creationId xmlns:a16="http://schemas.microsoft.com/office/drawing/2014/main" id="{FD122B3B-48B3-A8BB-ADC3-A39C60578AB3}"/>
              </a:ext>
            </a:extLst>
          </p:cNvPr>
          <p:cNvSpPr/>
          <p:nvPr/>
        </p:nvSpPr>
        <p:spPr>
          <a:xfrm>
            <a:off x="5181599" y="5200949"/>
            <a:ext cx="485704" cy="461812"/>
          </a:xfrm>
          <a:prstGeom prst="rightArrow">
            <a:avLst>
              <a:gd name="adj1" fmla="val 76151"/>
              <a:gd name="adj2" fmla="val 50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500" b="1" dirty="0">
              <a:solidFill>
                <a:schemeClr val="tx1"/>
              </a:solidFill>
            </a:endParaRP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AB38289E-06F4-05A7-E9AE-D6306D46C089}"/>
              </a:ext>
            </a:extLst>
          </p:cNvPr>
          <p:cNvSpPr txBox="1"/>
          <p:nvPr/>
        </p:nvSpPr>
        <p:spPr>
          <a:xfrm>
            <a:off x="5017173" y="5306174"/>
            <a:ext cx="77637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100" b="1" dirty="0">
                <a:solidFill>
                  <a:schemeClr val="tx1"/>
                </a:solidFill>
              </a:rPr>
              <a:t>+ 100</a:t>
            </a:r>
          </a:p>
        </p:txBody>
      </p:sp>
      <p:sp>
        <p:nvSpPr>
          <p:cNvPr id="25" name="Flèche : droite 24">
            <a:extLst>
              <a:ext uri="{FF2B5EF4-FFF2-40B4-BE49-F238E27FC236}">
                <a16:creationId xmlns:a16="http://schemas.microsoft.com/office/drawing/2014/main" id="{AEFD2260-7AC1-0A5A-5F3C-BFF465A2A93A}"/>
              </a:ext>
            </a:extLst>
          </p:cNvPr>
          <p:cNvSpPr/>
          <p:nvPr/>
        </p:nvSpPr>
        <p:spPr>
          <a:xfrm>
            <a:off x="6826894" y="5195825"/>
            <a:ext cx="485704" cy="461812"/>
          </a:xfrm>
          <a:prstGeom prst="rightArrow">
            <a:avLst>
              <a:gd name="adj1" fmla="val 76151"/>
              <a:gd name="adj2" fmla="val 50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500" b="1" dirty="0">
              <a:solidFill>
                <a:schemeClr val="tx1"/>
              </a:solidFill>
            </a:endParaRP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25A27EAD-1613-F4B7-EFA8-BB9859D1F769}"/>
              </a:ext>
            </a:extLst>
          </p:cNvPr>
          <p:cNvSpPr txBox="1"/>
          <p:nvPr/>
        </p:nvSpPr>
        <p:spPr>
          <a:xfrm>
            <a:off x="6662468" y="5301050"/>
            <a:ext cx="77637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100" b="1" dirty="0">
                <a:solidFill>
                  <a:schemeClr val="tx1"/>
                </a:solidFill>
              </a:rPr>
              <a:t>+ 100</a:t>
            </a:r>
          </a:p>
        </p:txBody>
      </p:sp>
      <p:sp>
        <p:nvSpPr>
          <p:cNvPr id="27" name="Flèche : droite 26">
            <a:extLst>
              <a:ext uri="{FF2B5EF4-FFF2-40B4-BE49-F238E27FC236}">
                <a16:creationId xmlns:a16="http://schemas.microsoft.com/office/drawing/2014/main" id="{C751D131-C724-B39F-7DE8-6B2E998FF695}"/>
              </a:ext>
            </a:extLst>
          </p:cNvPr>
          <p:cNvSpPr/>
          <p:nvPr/>
        </p:nvSpPr>
        <p:spPr>
          <a:xfrm>
            <a:off x="8411280" y="5195825"/>
            <a:ext cx="485704" cy="461812"/>
          </a:xfrm>
          <a:prstGeom prst="rightArrow">
            <a:avLst>
              <a:gd name="adj1" fmla="val 76151"/>
              <a:gd name="adj2" fmla="val 50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500" b="1" dirty="0">
              <a:solidFill>
                <a:schemeClr val="tx1"/>
              </a:solidFill>
            </a:endParaRP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D80BB51F-8951-EF90-2E33-846B62591B5F}"/>
              </a:ext>
            </a:extLst>
          </p:cNvPr>
          <p:cNvSpPr txBox="1"/>
          <p:nvPr/>
        </p:nvSpPr>
        <p:spPr>
          <a:xfrm>
            <a:off x="8246854" y="5301050"/>
            <a:ext cx="77637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100" b="1" dirty="0">
                <a:solidFill>
                  <a:schemeClr val="tx1"/>
                </a:solidFill>
              </a:rPr>
              <a:t>+ 100</a:t>
            </a:r>
          </a:p>
        </p:txBody>
      </p:sp>
    </p:spTree>
    <p:extLst>
      <p:ext uri="{BB962C8B-B14F-4D97-AF65-F5344CB8AC3E}">
        <p14:creationId xmlns:p14="http://schemas.microsoft.com/office/powerpoint/2010/main" val="10511121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6B407E-0A83-AB5B-B9A0-BD8AC2F03D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14284A0-A762-FBF5-FE43-080F07F15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329" y="274536"/>
            <a:ext cx="6836893" cy="685800"/>
          </a:xfrm>
        </p:spPr>
        <p:txBody>
          <a:bodyPr/>
          <a:lstStyle/>
          <a:p>
            <a:r>
              <a:rPr lang="fr-FR" dirty="0"/>
              <a:t>Traitement d’images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4D93232-06F4-13F3-2862-06F42AD46CCA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5" name="Image 4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D0C2E22E-2234-8F25-7096-05A49C3BF5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409" y="150610"/>
            <a:ext cx="1379153" cy="91943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51192C8-55B2-9C55-C64D-46E6A6FD688C}"/>
              </a:ext>
            </a:extLst>
          </p:cNvPr>
          <p:cNvSpPr/>
          <p:nvPr/>
        </p:nvSpPr>
        <p:spPr bwMode="auto">
          <a:xfrm>
            <a:off x="6960096" y="1052736"/>
            <a:ext cx="5163892" cy="91128"/>
          </a:xfrm>
          <a:prstGeom prst="rect">
            <a:avLst/>
          </a:prstGeom>
          <a:solidFill>
            <a:srgbClr val="FA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8" name="Image 7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A6E6BDEC-031C-7CC5-1235-34F8C7AE77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4162"/>
            <a:ext cx="2880320" cy="1183202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A89F4509-08D2-0776-5951-657FF39083B8}"/>
              </a:ext>
            </a:extLst>
          </p:cNvPr>
          <p:cNvSpPr txBox="1"/>
          <p:nvPr/>
        </p:nvSpPr>
        <p:spPr>
          <a:xfrm>
            <a:off x="8832304" y="1166533"/>
            <a:ext cx="31476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FR" b="1" dirty="0">
                <a:latin typeface="+mj-lt"/>
              </a:rPr>
              <a:t>Amélioration de l’image</a:t>
            </a:r>
            <a:endParaRPr lang="fr-FR" dirty="0">
              <a:latin typeface="+mj-lt"/>
            </a:endParaRPr>
          </a:p>
        </p:txBody>
      </p:sp>
      <p:sp>
        <p:nvSpPr>
          <p:cNvPr id="7" name="Flèche : chevron 6">
            <a:extLst>
              <a:ext uri="{FF2B5EF4-FFF2-40B4-BE49-F238E27FC236}">
                <a16:creationId xmlns:a16="http://schemas.microsoft.com/office/drawing/2014/main" id="{25854B4B-EFB1-7617-96E3-B46A57AD1967}"/>
              </a:ext>
            </a:extLst>
          </p:cNvPr>
          <p:cNvSpPr/>
          <p:nvPr/>
        </p:nvSpPr>
        <p:spPr>
          <a:xfrm rot="5400000">
            <a:off x="1345066" y="1585190"/>
            <a:ext cx="1002700" cy="2067486"/>
          </a:xfrm>
          <a:prstGeom prst="chevron">
            <a:avLst>
              <a:gd name="adj" fmla="val 20170"/>
            </a:avLst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Pre </a:t>
            </a:r>
            <a:r>
              <a:rPr lang="fr-FR" b="1" dirty="0" err="1">
                <a:solidFill>
                  <a:schemeClr val="bg1"/>
                </a:solidFill>
              </a:rPr>
              <a:t>Processing</a:t>
            </a:r>
            <a:endParaRPr lang="fr-FR" b="1" dirty="0">
              <a:solidFill>
                <a:schemeClr val="bg1"/>
              </a:solidFill>
            </a:endParaRPr>
          </a:p>
        </p:txBody>
      </p:sp>
      <p:sp>
        <p:nvSpPr>
          <p:cNvPr id="9" name="Flèche : pentagone 8">
            <a:extLst>
              <a:ext uri="{FF2B5EF4-FFF2-40B4-BE49-F238E27FC236}">
                <a16:creationId xmlns:a16="http://schemas.microsoft.com/office/drawing/2014/main" id="{061CF825-6D21-94DE-A8AA-DAB9A210024E}"/>
              </a:ext>
            </a:extLst>
          </p:cNvPr>
          <p:cNvSpPr/>
          <p:nvPr/>
        </p:nvSpPr>
        <p:spPr>
          <a:xfrm rot="5400000">
            <a:off x="1558151" y="845929"/>
            <a:ext cx="576529" cy="2067486"/>
          </a:xfrm>
          <a:prstGeom prst="homePlate">
            <a:avLst>
              <a:gd name="adj" fmla="val 33370"/>
            </a:avLst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/>
              <a:t>Acquisition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659F8835-E639-8049-B7D2-C443737BA2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7173" y="1878946"/>
            <a:ext cx="4702584" cy="3422104"/>
          </a:xfrm>
          <a:prstGeom prst="rect">
            <a:avLst/>
          </a:prstGeom>
        </p:spPr>
      </p:pic>
      <p:sp>
        <p:nvSpPr>
          <p:cNvPr id="13" name="Flèche : droite 12">
            <a:extLst>
              <a:ext uri="{FF2B5EF4-FFF2-40B4-BE49-F238E27FC236}">
                <a16:creationId xmlns:a16="http://schemas.microsoft.com/office/drawing/2014/main" id="{C6FCBA53-C242-B4DB-6B0D-1AEC9721F9C4}"/>
              </a:ext>
            </a:extLst>
          </p:cNvPr>
          <p:cNvSpPr/>
          <p:nvPr/>
        </p:nvSpPr>
        <p:spPr>
          <a:xfrm>
            <a:off x="6205535" y="1460766"/>
            <a:ext cx="937136" cy="461812"/>
          </a:xfrm>
          <a:prstGeom prst="rightArrow">
            <a:avLst>
              <a:gd name="adj1" fmla="val 76151"/>
              <a:gd name="adj2" fmla="val 50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chemeClr val="tx1"/>
                </a:solidFill>
              </a:rPr>
              <a:t>x 1.5</a:t>
            </a:r>
          </a:p>
        </p:txBody>
      </p: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DE7C755E-0632-763B-91BA-DD17922F9ACF}"/>
              </a:ext>
            </a:extLst>
          </p:cNvPr>
          <p:cNvCxnSpPr>
            <a:cxnSpLocks/>
          </p:cNvCxnSpPr>
          <p:nvPr/>
        </p:nvCxnSpPr>
        <p:spPr>
          <a:xfrm flipV="1">
            <a:off x="5184475" y="3709358"/>
            <a:ext cx="0" cy="15700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4249AF6F-73DA-FB92-5DEE-9480FB4A24F9}"/>
              </a:ext>
            </a:extLst>
          </p:cNvPr>
          <p:cNvCxnSpPr>
            <a:cxnSpLocks/>
          </p:cNvCxnSpPr>
          <p:nvPr/>
        </p:nvCxnSpPr>
        <p:spPr>
          <a:xfrm flipV="1">
            <a:off x="6803366" y="3709358"/>
            <a:ext cx="0" cy="15700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avec flèche 28">
            <a:extLst>
              <a:ext uri="{FF2B5EF4-FFF2-40B4-BE49-F238E27FC236}">
                <a16:creationId xmlns:a16="http://schemas.microsoft.com/office/drawing/2014/main" id="{6B07AA4F-8105-6236-3039-DF206BE7DF65}"/>
              </a:ext>
            </a:extLst>
          </p:cNvPr>
          <p:cNvCxnSpPr>
            <a:cxnSpLocks/>
          </p:cNvCxnSpPr>
          <p:nvPr/>
        </p:nvCxnSpPr>
        <p:spPr>
          <a:xfrm flipV="1">
            <a:off x="8396377" y="3709358"/>
            <a:ext cx="0" cy="15700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avec flèche 29">
            <a:extLst>
              <a:ext uri="{FF2B5EF4-FFF2-40B4-BE49-F238E27FC236}">
                <a16:creationId xmlns:a16="http://schemas.microsoft.com/office/drawing/2014/main" id="{5ED78179-3699-132F-CB24-1D4408CD1188}"/>
              </a:ext>
            </a:extLst>
          </p:cNvPr>
          <p:cNvCxnSpPr>
            <a:cxnSpLocks/>
          </p:cNvCxnSpPr>
          <p:nvPr/>
        </p:nvCxnSpPr>
        <p:spPr>
          <a:xfrm>
            <a:off x="6803366" y="5227605"/>
            <a:ext cx="14952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avec flèche 30">
            <a:extLst>
              <a:ext uri="{FF2B5EF4-FFF2-40B4-BE49-F238E27FC236}">
                <a16:creationId xmlns:a16="http://schemas.microsoft.com/office/drawing/2014/main" id="{9A1ED484-D152-7CFD-9995-59ABC29FF8A0}"/>
              </a:ext>
            </a:extLst>
          </p:cNvPr>
          <p:cNvCxnSpPr>
            <a:cxnSpLocks/>
          </p:cNvCxnSpPr>
          <p:nvPr/>
        </p:nvCxnSpPr>
        <p:spPr>
          <a:xfrm>
            <a:off x="5184475" y="5227605"/>
            <a:ext cx="14952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avec flèche 31">
            <a:extLst>
              <a:ext uri="{FF2B5EF4-FFF2-40B4-BE49-F238E27FC236}">
                <a16:creationId xmlns:a16="http://schemas.microsoft.com/office/drawing/2014/main" id="{431AE5B5-F30C-C0C9-E501-0D52FC015200}"/>
              </a:ext>
            </a:extLst>
          </p:cNvPr>
          <p:cNvCxnSpPr>
            <a:cxnSpLocks/>
          </p:cNvCxnSpPr>
          <p:nvPr/>
        </p:nvCxnSpPr>
        <p:spPr>
          <a:xfrm>
            <a:off x="8396377" y="5227605"/>
            <a:ext cx="14952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Ellipse 32">
            <a:extLst>
              <a:ext uri="{FF2B5EF4-FFF2-40B4-BE49-F238E27FC236}">
                <a16:creationId xmlns:a16="http://schemas.microsoft.com/office/drawing/2014/main" id="{96A75BC8-3627-697C-60C5-236B1D1D9D5D}"/>
              </a:ext>
            </a:extLst>
          </p:cNvPr>
          <p:cNvSpPr/>
          <p:nvPr/>
        </p:nvSpPr>
        <p:spPr>
          <a:xfrm>
            <a:off x="7939427" y="3656912"/>
            <a:ext cx="356309" cy="177494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noFill/>
            </a:endParaRPr>
          </a:p>
        </p:txBody>
      </p:sp>
      <p:sp>
        <p:nvSpPr>
          <p:cNvPr id="34" name="Flèche : droite 33">
            <a:extLst>
              <a:ext uri="{FF2B5EF4-FFF2-40B4-BE49-F238E27FC236}">
                <a16:creationId xmlns:a16="http://schemas.microsoft.com/office/drawing/2014/main" id="{63AC92C6-B3FB-E1CB-8799-822FFA9A7607}"/>
              </a:ext>
            </a:extLst>
          </p:cNvPr>
          <p:cNvSpPr/>
          <p:nvPr/>
        </p:nvSpPr>
        <p:spPr>
          <a:xfrm>
            <a:off x="5181599" y="5200949"/>
            <a:ext cx="485704" cy="461812"/>
          </a:xfrm>
          <a:prstGeom prst="rightArrow">
            <a:avLst>
              <a:gd name="adj1" fmla="val 76151"/>
              <a:gd name="adj2" fmla="val 50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500" b="1" dirty="0">
              <a:solidFill>
                <a:schemeClr val="tx1"/>
              </a:solidFill>
            </a:endParaRP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32E38674-BD65-3C12-02D2-686360D4525D}"/>
              </a:ext>
            </a:extLst>
          </p:cNvPr>
          <p:cNvSpPr txBox="1"/>
          <p:nvPr/>
        </p:nvSpPr>
        <p:spPr>
          <a:xfrm>
            <a:off x="5017173" y="5306174"/>
            <a:ext cx="77637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100" b="1" dirty="0"/>
              <a:t>x</a:t>
            </a:r>
            <a:r>
              <a:rPr lang="fr-FR" sz="1100" b="1" dirty="0">
                <a:solidFill>
                  <a:schemeClr val="tx1"/>
                </a:solidFill>
              </a:rPr>
              <a:t> 1.5</a:t>
            </a:r>
          </a:p>
        </p:txBody>
      </p:sp>
      <p:sp>
        <p:nvSpPr>
          <p:cNvPr id="36" name="Flèche : droite 35">
            <a:extLst>
              <a:ext uri="{FF2B5EF4-FFF2-40B4-BE49-F238E27FC236}">
                <a16:creationId xmlns:a16="http://schemas.microsoft.com/office/drawing/2014/main" id="{8C3B44EE-2E1C-A5F1-0837-F1750A85710B}"/>
              </a:ext>
            </a:extLst>
          </p:cNvPr>
          <p:cNvSpPr/>
          <p:nvPr/>
        </p:nvSpPr>
        <p:spPr>
          <a:xfrm>
            <a:off x="6826894" y="5195825"/>
            <a:ext cx="485704" cy="461812"/>
          </a:xfrm>
          <a:prstGeom prst="rightArrow">
            <a:avLst>
              <a:gd name="adj1" fmla="val 76151"/>
              <a:gd name="adj2" fmla="val 50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500" b="1" dirty="0">
              <a:solidFill>
                <a:schemeClr val="tx1"/>
              </a:solidFill>
            </a:endParaRP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C87096B1-E197-8F66-AE33-5B797BF569A3}"/>
              </a:ext>
            </a:extLst>
          </p:cNvPr>
          <p:cNvSpPr txBox="1"/>
          <p:nvPr/>
        </p:nvSpPr>
        <p:spPr>
          <a:xfrm>
            <a:off x="6662468" y="5301050"/>
            <a:ext cx="77637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100" b="1" dirty="0"/>
              <a:t>x</a:t>
            </a:r>
            <a:r>
              <a:rPr lang="fr-FR" sz="1100" b="1" dirty="0">
                <a:solidFill>
                  <a:schemeClr val="tx1"/>
                </a:solidFill>
              </a:rPr>
              <a:t> 1.5</a:t>
            </a:r>
          </a:p>
        </p:txBody>
      </p:sp>
      <p:sp>
        <p:nvSpPr>
          <p:cNvPr id="38" name="Flèche : droite 37">
            <a:extLst>
              <a:ext uri="{FF2B5EF4-FFF2-40B4-BE49-F238E27FC236}">
                <a16:creationId xmlns:a16="http://schemas.microsoft.com/office/drawing/2014/main" id="{32962AC9-870B-C5DF-633C-A760491AF5B8}"/>
              </a:ext>
            </a:extLst>
          </p:cNvPr>
          <p:cNvSpPr/>
          <p:nvPr/>
        </p:nvSpPr>
        <p:spPr>
          <a:xfrm>
            <a:off x="8411280" y="5195825"/>
            <a:ext cx="485704" cy="461812"/>
          </a:xfrm>
          <a:prstGeom prst="rightArrow">
            <a:avLst>
              <a:gd name="adj1" fmla="val 76151"/>
              <a:gd name="adj2" fmla="val 50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500" b="1" dirty="0">
              <a:solidFill>
                <a:schemeClr val="tx1"/>
              </a:solidFill>
            </a:endParaRP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BB2CF36D-5F0B-0260-7D39-249E6B9955D9}"/>
              </a:ext>
            </a:extLst>
          </p:cNvPr>
          <p:cNvSpPr txBox="1"/>
          <p:nvPr/>
        </p:nvSpPr>
        <p:spPr>
          <a:xfrm>
            <a:off x="8246854" y="5301050"/>
            <a:ext cx="77637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100" b="1" dirty="0"/>
              <a:t>x</a:t>
            </a:r>
            <a:r>
              <a:rPr lang="fr-FR" sz="1100" b="1" dirty="0">
                <a:solidFill>
                  <a:schemeClr val="tx1"/>
                </a:solidFill>
              </a:rPr>
              <a:t> 1.5</a:t>
            </a:r>
          </a:p>
        </p:txBody>
      </p:sp>
    </p:spTree>
    <p:extLst>
      <p:ext uri="{BB962C8B-B14F-4D97-AF65-F5344CB8AC3E}">
        <p14:creationId xmlns:p14="http://schemas.microsoft.com/office/powerpoint/2010/main" val="5020461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19E69E-91A0-0706-F31F-5F49AF290E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FA83C2-B773-FB91-9D41-2A1E23B367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329" y="274536"/>
            <a:ext cx="6836893" cy="685800"/>
          </a:xfrm>
        </p:spPr>
        <p:txBody>
          <a:bodyPr/>
          <a:lstStyle/>
          <a:p>
            <a:r>
              <a:rPr lang="fr-FR" dirty="0"/>
              <a:t>Traitement d’images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5634DDA-A80A-5A0C-2957-8B25732D96E7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5" name="Image 4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15F85E22-2D35-E455-90EC-4BB6204895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409" y="150610"/>
            <a:ext cx="1379153" cy="91943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771AC5B-0B17-52FC-E03C-E40EC77D656E}"/>
              </a:ext>
            </a:extLst>
          </p:cNvPr>
          <p:cNvSpPr/>
          <p:nvPr/>
        </p:nvSpPr>
        <p:spPr bwMode="auto">
          <a:xfrm>
            <a:off x="6960096" y="1052736"/>
            <a:ext cx="5163892" cy="91128"/>
          </a:xfrm>
          <a:prstGeom prst="rect">
            <a:avLst/>
          </a:prstGeom>
          <a:solidFill>
            <a:srgbClr val="FA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8" name="Image 7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50F92EBF-6CF0-81A7-71C7-834E61E8AC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4162"/>
            <a:ext cx="2880320" cy="1183202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C906F167-43CF-ABF2-9E86-925286076119}"/>
              </a:ext>
            </a:extLst>
          </p:cNvPr>
          <p:cNvSpPr txBox="1"/>
          <p:nvPr/>
        </p:nvSpPr>
        <p:spPr>
          <a:xfrm>
            <a:off x="8832304" y="1166533"/>
            <a:ext cx="31476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FR" b="1" dirty="0">
                <a:latin typeface="+mj-lt"/>
              </a:rPr>
              <a:t>Filtrage / Convolution</a:t>
            </a:r>
            <a:endParaRPr lang="fr-FR" dirty="0">
              <a:latin typeface="+mj-lt"/>
            </a:endParaRPr>
          </a:p>
        </p:txBody>
      </p:sp>
      <p:sp>
        <p:nvSpPr>
          <p:cNvPr id="11" name="Flèche : chevron 10">
            <a:extLst>
              <a:ext uri="{FF2B5EF4-FFF2-40B4-BE49-F238E27FC236}">
                <a16:creationId xmlns:a16="http://schemas.microsoft.com/office/drawing/2014/main" id="{FE7FFEF3-CEEC-3B5C-7983-2D8C280622F3}"/>
              </a:ext>
            </a:extLst>
          </p:cNvPr>
          <p:cNvSpPr/>
          <p:nvPr/>
        </p:nvSpPr>
        <p:spPr>
          <a:xfrm rot="5400000">
            <a:off x="1345066" y="1585190"/>
            <a:ext cx="1002700" cy="2067486"/>
          </a:xfrm>
          <a:prstGeom prst="chevron">
            <a:avLst>
              <a:gd name="adj" fmla="val 20170"/>
            </a:avLst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Pre </a:t>
            </a:r>
            <a:r>
              <a:rPr lang="fr-FR" b="1" dirty="0" err="1">
                <a:solidFill>
                  <a:schemeClr val="bg1"/>
                </a:solidFill>
              </a:rPr>
              <a:t>Processing</a:t>
            </a:r>
            <a:endParaRPr lang="fr-FR" b="1" dirty="0">
              <a:solidFill>
                <a:schemeClr val="bg1"/>
              </a:solidFill>
            </a:endParaRPr>
          </a:p>
        </p:txBody>
      </p:sp>
      <p:sp>
        <p:nvSpPr>
          <p:cNvPr id="12" name="Flèche : pentagone 11">
            <a:extLst>
              <a:ext uri="{FF2B5EF4-FFF2-40B4-BE49-F238E27FC236}">
                <a16:creationId xmlns:a16="http://schemas.microsoft.com/office/drawing/2014/main" id="{5B4E001D-DC03-B66C-E705-72032AA4A2C4}"/>
              </a:ext>
            </a:extLst>
          </p:cNvPr>
          <p:cNvSpPr/>
          <p:nvPr/>
        </p:nvSpPr>
        <p:spPr>
          <a:xfrm rot="5400000">
            <a:off x="1558151" y="845929"/>
            <a:ext cx="576529" cy="2067486"/>
          </a:xfrm>
          <a:prstGeom prst="homePlate">
            <a:avLst>
              <a:gd name="adj" fmla="val 33370"/>
            </a:avLst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/>
              <a:t>Acquisition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224B383-630D-16C1-8B66-315B92D53FB2}"/>
              </a:ext>
            </a:extLst>
          </p:cNvPr>
          <p:cNvSpPr/>
          <p:nvPr/>
        </p:nvSpPr>
        <p:spPr>
          <a:xfrm>
            <a:off x="2459960" y="4257352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0CD25FA-A986-FA0E-0CE9-974556D2C032}"/>
              </a:ext>
            </a:extLst>
          </p:cNvPr>
          <p:cNvSpPr/>
          <p:nvPr/>
        </p:nvSpPr>
        <p:spPr>
          <a:xfrm>
            <a:off x="2927960" y="4257352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C12493D-BD0D-2DB2-49FC-4A102801CC4C}"/>
              </a:ext>
            </a:extLst>
          </p:cNvPr>
          <p:cNvSpPr/>
          <p:nvPr/>
        </p:nvSpPr>
        <p:spPr>
          <a:xfrm>
            <a:off x="2459960" y="4725352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B06FDFB-9EC7-6F79-9953-D9B9F2F1DC18}"/>
              </a:ext>
            </a:extLst>
          </p:cNvPr>
          <p:cNvSpPr/>
          <p:nvPr/>
        </p:nvSpPr>
        <p:spPr>
          <a:xfrm>
            <a:off x="2927960" y="4725352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73EA7B0-EBEA-46EE-9697-1297EF67BAFD}"/>
              </a:ext>
            </a:extLst>
          </p:cNvPr>
          <p:cNvSpPr/>
          <p:nvPr/>
        </p:nvSpPr>
        <p:spPr>
          <a:xfrm>
            <a:off x="3395960" y="4257352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D736A38-5C01-6B85-8DEC-084FC61EAA93}"/>
              </a:ext>
            </a:extLst>
          </p:cNvPr>
          <p:cNvSpPr/>
          <p:nvPr/>
        </p:nvSpPr>
        <p:spPr>
          <a:xfrm>
            <a:off x="3863960" y="4257352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728C413-513F-E51F-3C3D-E994DDCD9D18}"/>
              </a:ext>
            </a:extLst>
          </p:cNvPr>
          <p:cNvSpPr/>
          <p:nvPr/>
        </p:nvSpPr>
        <p:spPr>
          <a:xfrm>
            <a:off x="3395960" y="4725352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9A6DAEE-6373-5198-E16D-2B97013F8D8A}"/>
              </a:ext>
            </a:extLst>
          </p:cNvPr>
          <p:cNvSpPr/>
          <p:nvPr/>
        </p:nvSpPr>
        <p:spPr>
          <a:xfrm>
            <a:off x="3863960" y="4725352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E07B708-A11C-8387-4D4C-0EC62E99B62B}"/>
              </a:ext>
            </a:extLst>
          </p:cNvPr>
          <p:cNvSpPr/>
          <p:nvPr/>
        </p:nvSpPr>
        <p:spPr>
          <a:xfrm>
            <a:off x="4331960" y="4257352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8CED34B-20B3-BDD2-EE66-9963BC03192B}"/>
              </a:ext>
            </a:extLst>
          </p:cNvPr>
          <p:cNvSpPr/>
          <p:nvPr/>
        </p:nvSpPr>
        <p:spPr>
          <a:xfrm>
            <a:off x="4799960" y="4257352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573F165-27F4-AE14-85B5-151B182152E2}"/>
              </a:ext>
            </a:extLst>
          </p:cNvPr>
          <p:cNvSpPr/>
          <p:nvPr/>
        </p:nvSpPr>
        <p:spPr>
          <a:xfrm>
            <a:off x="4331960" y="4725352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1B4E59C-F899-AE35-8829-3DB70BBB80A2}"/>
              </a:ext>
            </a:extLst>
          </p:cNvPr>
          <p:cNvSpPr/>
          <p:nvPr/>
        </p:nvSpPr>
        <p:spPr>
          <a:xfrm>
            <a:off x="4799960" y="4725352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8782299-9EFA-2B98-4671-8DF471C3520D}"/>
              </a:ext>
            </a:extLst>
          </p:cNvPr>
          <p:cNvSpPr/>
          <p:nvPr/>
        </p:nvSpPr>
        <p:spPr>
          <a:xfrm>
            <a:off x="2459960" y="5193352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D94464BF-FAF3-2625-FDC8-5B36201ADC33}"/>
              </a:ext>
            </a:extLst>
          </p:cNvPr>
          <p:cNvSpPr/>
          <p:nvPr/>
        </p:nvSpPr>
        <p:spPr>
          <a:xfrm>
            <a:off x="2927960" y="5193352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4576DD3-4AA2-F134-DD94-87CF5BF822DB}"/>
              </a:ext>
            </a:extLst>
          </p:cNvPr>
          <p:cNvSpPr/>
          <p:nvPr/>
        </p:nvSpPr>
        <p:spPr>
          <a:xfrm>
            <a:off x="2459960" y="5661352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3985A3A0-FC6D-3993-4A57-3072B3D1A843}"/>
              </a:ext>
            </a:extLst>
          </p:cNvPr>
          <p:cNvSpPr/>
          <p:nvPr/>
        </p:nvSpPr>
        <p:spPr>
          <a:xfrm>
            <a:off x="2927960" y="5661352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8105F4A9-C067-7A37-D8BA-B14E1EDCC1F3}"/>
              </a:ext>
            </a:extLst>
          </p:cNvPr>
          <p:cNvSpPr/>
          <p:nvPr/>
        </p:nvSpPr>
        <p:spPr>
          <a:xfrm>
            <a:off x="3395960" y="5193352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1C069E0-2095-76F2-2DDF-3ACCA4D38116}"/>
              </a:ext>
            </a:extLst>
          </p:cNvPr>
          <p:cNvSpPr/>
          <p:nvPr/>
        </p:nvSpPr>
        <p:spPr>
          <a:xfrm>
            <a:off x="3863960" y="5193352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81B5F497-9CAC-7AD2-A49D-1E1EA9573041}"/>
              </a:ext>
            </a:extLst>
          </p:cNvPr>
          <p:cNvSpPr/>
          <p:nvPr/>
        </p:nvSpPr>
        <p:spPr>
          <a:xfrm>
            <a:off x="3395960" y="5661352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35F56503-68AD-09F8-80EF-299E55F39582}"/>
              </a:ext>
            </a:extLst>
          </p:cNvPr>
          <p:cNvSpPr/>
          <p:nvPr/>
        </p:nvSpPr>
        <p:spPr>
          <a:xfrm>
            <a:off x="3863960" y="5661352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3D38D00E-3AFF-3BF4-0F62-F50DD6CF0B72}"/>
              </a:ext>
            </a:extLst>
          </p:cNvPr>
          <p:cNvSpPr/>
          <p:nvPr/>
        </p:nvSpPr>
        <p:spPr>
          <a:xfrm>
            <a:off x="4331960" y="5193352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DBBFE39-A9CE-E23B-22E9-6000F4002FBD}"/>
              </a:ext>
            </a:extLst>
          </p:cNvPr>
          <p:cNvSpPr/>
          <p:nvPr/>
        </p:nvSpPr>
        <p:spPr>
          <a:xfrm>
            <a:off x="4799960" y="5193352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6D581DB-33BC-BAD3-2A18-E01DD819430A}"/>
              </a:ext>
            </a:extLst>
          </p:cNvPr>
          <p:cNvSpPr/>
          <p:nvPr/>
        </p:nvSpPr>
        <p:spPr>
          <a:xfrm>
            <a:off x="4331960" y="5661352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BDAF0675-6CB9-E38C-8B7B-61275A665AB5}"/>
              </a:ext>
            </a:extLst>
          </p:cNvPr>
          <p:cNvSpPr/>
          <p:nvPr/>
        </p:nvSpPr>
        <p:spPr>
          <a:xfrm>
            <a:off x="4799960" y="5661352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3965325-9A6D-97AA-9A32-C69F6380F08C}"/>
              </a:ext>
            </a:extLst>
          </p:cNvPr>
          <p:cNvSpPr/>
          <p:nvPr/>
        </p:nvSpPr>
        <p:spPr>
          <a:xfrm>
            <a:off x="2459960" y="6129352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020F4D0-59B2-EE8F-16D5-0EAF5D5EB4F8}"/>
              </a:ext>
            </a:extLst>
          </p:cNvPr>
          <p:cNvSpPr/>
          <p:nvPr/>
        </p:nvSpPr>
        <p:spPr>
          <a:xfrm>
            <a:off x="2927960" y="6129352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52DE527F-47C2-0C13-2B91-5A6B5D7B6FFD}"/>
              </a:ext>
            </a:extLst>
          </p:cNvPr>
          <p:cNvSpPr/>
          <p:nvPr/>
        </p:nvSpPr>
        <p:spPr>
          <a:xfrm>
            <a:off x="3395960" y="6129352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385ED9C9-5C3F-A117-86D7-23BFE564B268}"/>
              </a:ext>
            </a:extLst>
          </p:cNvPr>
          <p:cNvSpPr/>
          <p:nvPr/>
        </p:nvSpPr>
        <p:spPr>
          <a:xfrm>
            <a:off x="3863960" y="6129352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D2259D38-88C2-ECB0-1C3D-BEF7060C5B6F}"/>
              </a:ext>
            </a:extLst>
          </p:cNvPr>
          <p:cNvSpPr/>
          <p:nvPr/>
        </p:nvSpPr>
        <p:spPr>
          <a:xfrm>
            <a:off x="4331960" y="6129352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8DF1611-C322-B1C0-326B-8AFFDA7AC45C}"/>
              </a:ext>
            </a:extLst>
          </p:cNvPr>
          <p:cNvSpPr/>
          <p:nvPr/>
        </p:nvSpPr>
        <p:spPr>
          <a:xfrm>
            <a:off x="4799960" y="6129352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504E3157-09C2-9868-16A5-373CC96BE13F}"/>
              </a:ext>
            </a:extLst>
          </p:cNvPr>
          <p:cNvSpPr/>
          <p:nvPr/>
        </p:nvSpPr>
        <p:spPr>
          <a:xfrm>
            <a:off x="5267960" y="4257352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6C5AFE88-A640-D0B4-D2DD-ED1535C6740D}"/>
              </a:ext>
            </a:extLst>
          </p:cNvPr>
          <p:cNvSpPr/>
          <p:nvPr/>
        </p:nvSpPr>
        <p:spPr>
          <a:xfrm>
            <a:off x="5267960" y="4725352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3EF0D7D8-2E6C-A64C-0372-2DC46A893CB7}"/>
              </a:ext>
            </a:extLst>
          </p:cNvPr>
          <p:cNvSpPr/>
          <p:nvPr/>
        </p:nvSpPr>
        <p:spPr>
          <a:xfrm>
            <a:off x="5267960" y="5193352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A05CF7F8-2951-C335-DD50-00B13AC5A9EA}"/>
              </a:ext>
            </a:extLst>
          </p:cNvPr>
          <p:cNvSpPr/>
          <p:nvPr/>
        </p:nvSpPr>
        <p:spPr>
          <a:xfrm>
            <a:off x="5267960" y="5661352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00915EE2-A4BB-E00A-233B-B1CF9076FD21}"/>
              </a:ext>
            </a:extLst>
          </p:cNvPr>
          <p:cNvSpPr/>
          <p:nvPr/>
        </p:nvSpPr>
        <p:spPr>
          <a:xfrm>
            <a:off x="5267960" y="6129352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9B4D4976-4137-83D6-1E04-B1F2724011B6}"/>
              </a:ext>
            </a:extLst>
          </p:cNvPr>
          <p:cNvSpPr/>
          <p:nvPr/>
        </p:nvSpPr>
        <p:spPr>
          <a:xfrm>
            <a:off x="866254" y="376118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-1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2EF32A35-348A-4DB0-EC8F-457DB0FC0F9E}"/>
              </a:ext>
            </a:extLst>
          </p:cNvPr>
          <p:cNvSpPr/>
          <p:nvPr/>
        </p:nvSpPr>
        <p:spPr>
          <a:xfrm>
            <a:off x="1334254" y="376118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C0FEB3F5-CD93-E78E-A514-F77D847DAF6F}"/>
              </a:ext>
            </a:extLst>
          </p:cNvPr>
          <p:cNvSpPr/>
          <p:nvPr/>
        </p:nvSpPr>
        <p:spPr>
          <a:xfrm>
            <a:off x="866254" y="422918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E13602EC-11E4-E150-E9DA-F87733B588F4}"/>
              </a:ext>
            </a:extLst>
          </p:cNvPr>
          <p:cNvSpPr/>
          <p:nvPr/>
        </p:nvSpPr>
        <p:spPr>
          <a:xfrm>
            <a:off x="1802254" y="376118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-2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C14A47E8-0B91-5753-8603-E1994517281D}"/>
              </a:ext>
            </a:extLst>
          </p:cNvPr>
          <p:cNvSpPr/>
          <p:nvPr/>
        </p:nvSpPr>
        <p:spPr>
          <a:xfrm>
            <a:off x="1802254" y="422918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6C37A32E-A9BE-B2CC-18FE-972213B2BDFE}"/>
              </a:ext>
            </a:extLst>
          </p:cNvPr>
          <p:cNvSpPr/>
          <p:nvPr/>
        </p:nvSpPr>
        <p:spPr>
          <a:xfrm>
            <a:off x="866254" y="469718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-2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489AD4CF-1DF1-2A05-315D-6FD7DAD72930}"/>
              </a:ext>
            </a:extLst>
          </p:cNvPr>
          <p:cNvSpPr/>
          <p:nvPr/>
        </p:nvSpPr>
        <p:spPr>
          <a:xfrm>
            <a:off x="1334254" y="469718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E5D8605A-13B7-8749-0092-9B0323F2C794}"/>
              </a:ext>
            </a:extLst>
          </p:cNvPr>
          <p:cNvSpPr/>
          <p:nvPr/>
        </p:nvSpPr>
        <p:spPr>
          <a:xfrm>
            <a:off x="1802254" y="469718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-1</a:t>
            </a:r>
          </a:p>
        </p:txBody>
      </p:sp>
      <p:sp>
        <p:nvSpPr>
          <p:cNvPr id="71" name="ZoneTexte 70">
            <a:extLst>
              <a:ext uri="{FF2B5EF4-FFF2-40B4-BE49-F238E27FC236}">
                <a16:creationId xmlns:a16="http://schemas.microsoft.com/office/drawing/2014/main" id="{BACAED41-34B4-8601-D148-7D5E7B2D75F6}"/>
              </a:ext>
            </a:extLst>
          </p:cNvPr>
          <p:cNvSpPr txBox="1"/>
          <p:nvPr/>
        </p:nvSpPr>
        <p:spPr>
          <a:xfrm>
            <a:off x="750722" y="3347040"/>
            <a:ext cx="11670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kernel</a:t>
            </a:r>
          </a:p>
        </p:txBody>
      </p:sp>
      <p:sp>
        <p:nvSpPr>
          <p:cNvPr id="72" name="ZoneTexte 71">
            <a:extLst>
              <a:ext uri="{FF2B5EF4-FFF2-40B4-BE49-F238E27FC236}">
                <a16:creationId xmlns:a16="http://schemas.microsoft.com/office/drawing/2014/main" id="{31B60F0E-F77F-D4DB-7897-4EF0225A2E58}"/>
              </a:ext>
            </a:extLst>
          </p:cNvPr>
          <p:cNvSpPr txBox="1"/>
          <p:nvPr/>
        </p:nvSpPr>
        <p:spPr>
          <a:xfrm>
            <a:off x="2409824" y="3865613"/>
            <a:ext cx="17100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original image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9ED16C0B-4B17-9BB2-50A9-55F2DA065FA5}"/>
              </a:ext>
            </a:extLst>
          </p:cNvPr>
          <p:cNvSpPr/>
          <p:nvPr/>
        </p:nvSpPr>
        <p:spPr>
          <a:xfrm>
            <a:off x="7716330" y="4286253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B88708EF-7EDC-C8D3-3971-CB4290FAC521}"/>
              </a:ext>
            </a:extLst>
          </p:cNvPr>
          <p:cNvSpPr/>
          <p:nvPr/>
        </p:nvSpPr>
        <p:spPr>
          <a:xfrm>
            <a:off x="8184330" y="4286253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72D360B7-359E-C9A3-9C25-D4CED4120A32}"/>
              </a:ext>
            </a:extLst>
          </p:cNvPr>
          <p:cNvSpPr/>
          <p:nvPr/>
        </p:nvSpPr>
        <p:spPr>
          <a:xfrm>
            <a:off x="7716330" y="4754253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A0634618-79C5-8EC7-2173-E8C667790CAB}"/>
              </a:ext>
            </a:extLst>
          </p:cNvPr>
          <p:cNvSpPr/>
          <p:nvPr/>
        </p:nvSpPr>
        <p:spPr>
          <a:xfrm>
            <a:off x="8184330" y="4754253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165E33A6-506C-7C2C-CF69-E5472A9EE4DE}"/>
              </a:ext>
            </a:extLst>
          </p:cNvPr>
          <p:cNvSpPr/>
          <p:nvPr/>
        </p:nvSpPr>
        <p:spPr>
          <a:xfrm>
            <a:off x="8652330" y="4286253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267FDF22-058A-49FA-B7BD-BB7C079736F9}"/>
              </a:ext>
            </a:extLst>
          </p:cNvPr>
          <p:cNvSpPr/>
          <p:nvPr/>
        </p:nvSpPr>
        <p:spPr>
          <a:xfrm>
            <a:off x="9120330" y="4286253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355F9BB4-3046-76DF-CE4E-57157A57561A}"/>
              </a:ext>
            </a:extLst>
          </p:cNvPr>
          <p:cNvSpPr/>
          <p:nvPr/>
        </p:nvSpPr>
        <p:spPr>
          <a:xfrm>
            <a:off x="8652330" y="4754253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54AB9FD8-B1BC-A061-BA92-115445179F26}"/>
              </a:ext>
            </a:extLst>
          </p:cNvPr>
          <p:cNvSpPr/>
          <p:nvPr/>
        </p:nvSpPr>
        <p:spPr>
          <a:xfrm>
            <a:off x="9120330" y="4754253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B14407F7-70CA-B280-0098-2B8F56ED1277}"/>
              </a:ext>
            </a:extLst>
          </p:cNvPr>
          <p:cNvSpPr/>
          <p:nvPr/>
        </p:nvSpPr>
        <p:spPr>
          <a:xfrm>
            <a:off x="9588330" y="4286253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A371CFDC-8E10-18AF-95B8-50BB4E6C681B}"/>
              </a:ext>
            </a:extLst>
          </p:cNvPr>
          <p:cNvSpPr/>
          <p:nvPr/>
        </p:nvSpPr>
        <p:spPr>
          <a:xfrm>
            <a:off x="10056330" y="4286253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9D5204B9-C91C-D0FF-FF22-77173226273E}"/>
              </a:ext>
            </a:extLst>
          </p:cNvPr>
          <p:cNvSpPr/>
          <p:nvPr/>
        </p:nvSpPr>
        <p:spPr>
          <a:xfrm>
            <a:off x="9588330" y="4754253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932332EF-43AC-25A2-87AF-FC24746E249D}"/>
              </a:ext>
            </a:extLst>
          </p:cNvPr>
          <p:cNvSpPr/>
          <p:nvPr/>
        </p:nvSpPr>
        <p:spPr>
          <a:xfrm>
            <a:off x="10056330" y="4754253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39D1EB6F-EC35-EEDA-6532-B217605DEFB4}"/>
              </a:ext>
            </a:extLst>
          </p:cNvPr>
          <p:cNvSpPr/>
          <p:nvPr/>
        </p:nvSpPr>
        <p:spPr>
          <a:xfrm>
            <a:off x="7716330" y="5222253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F2B3ABE0-E4E0-B0D5-7816-7AEDB29287A5}"/>
              </a:ext>
            </a:extLst>
          </p:cNvPr>
          <p:cNvSpPr/>
          <p:nvPr/>
        </p:nvSpPr>
        <p:spPr>
          <a:xfrm>
            <a:off x="8184330" y="5222253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2DC88B4A-ABB7-D287-519D-0193B7553941}"/>
              </a:ext>
            </a:extLst>
          </p:cNvPr>
          <p:cNvSpPr/>
          <p:nvPr/>
        </p:nvSpPr>
        <p:spPr>
          <a:xfrm>
            <a:off x="7716330" y="5690253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4C291550-6243-0CFE-E99A-34F985027AB3}"/>
              </a:ext>
            </a:extLst>
          </p:cNvPr>
          <p:cNvSpPr/>
          <p:nvPr/>
        </p:nvSpPr>
        <p:spPr>
          <a:xfrm>
            <a:off x="8184330" y="5690253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7DB04204-5573-8FAD-0D8E-9635522C9007}"/>
              </a:ext>
            </a:extLst>
          </p:cNvPr>
          <p:cNvSpPr/>
          <p:nvPr/>
        </p:nvSpPr>
        <p:spPr>
          <a:xfrm>
            <a:off x="8652330" y="5222253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5878B47B-42F6-3390-AE54-F0794A439095}"/>
              </a:ext>
            </a:extLst>
          </p:cNvPr>
          <p:cNvSpPr/>
          <p:nvPr/>
        </p:nvSpPr>
        <p:spPr>
          <a:xfrm>
            <a:off x="9120330" y="5222253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4F3294D0-97DB-7D78-DD59-58543307E660}"/>
              </a:ext>
            </a:extLst>
          </p:cNvPr>
          <p:cNvSpPr/>
          <p:nvPr/>
        </p:nvSpPr>
        <p:spPr>
          <a:xfrm>
            <a:off x="8652330" y="5690253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43C16A0F-31BA-B5F9-B405-6DB7F9144DB2}"/>
              </a:ext>
            </a:extLst>
          </p:cNvPr>
          <p:cNvSpPr/>
          <p:nvPr/>
        </p:nvSpPr>
        <p:spPr>
          <a:xfrm>
            <a:off x="9120330" y="5690253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F3BE56F1-F374-EFE9-FE7A-05BAE743BF76}"/>
              </a:ext>
            </a:extLst>
          </p:cNvPr>
          <p:cNvSpPr/>
          <p:nvPr/>
        </p:nvSpPr>
        <p:spPr>
          <a:xfrm>
            <a:off x="9588330" y="5222253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ED8C709D-3CE4-BAEA-5154-F9B1DFB8A5BD}"/>
              </a:ext>
            </a:extLst>
          </p:cNvPr>
          <p:cNvSpPr/>
          <p:nvPr/>
        </p:nvSpPr>
        <p:spPr>
          <a:xfrm>
            <a:off x="10056330" y="5222253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A8EBC031-9578-FE4A-15A0-6DA0A84B069B}"/>
              </a:ext>
            </a:extLst>
          </p:cNvPr>
          <p:cNvSpPr/>
          <p:nvPr/>
        </p:nvSpPr>
        <p:spPr>
          <a:xfrm>
            <a:off x="9588330" y="5690253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CBF535E7-89C2-AD5B-24B7-F3EB353D78BB}"/>
              </a:ext>
            </a:extLst>
          </p:cNvPr>
          <p:cNvSpPr/>
          <p:nvPr/>
        </p:nvSpPr>
        <p:spPr>
          <a:xfrm>
            <a:off x="10056330" y="5690253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BD961DF6-39A6-A47C-4B05-F57A9F180A4B}"/>
              </a:ext>
            </a:extLst>
          </p:cNvPr>
          <p:cNvSpPr/>
          <p:nvPr/>
        </p:nvSpPr>
        <p:spPr>
          <a:xfrm>
            <a:off x="7716330" y="6158253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8BE4B99F-09BB-A7FF-5CB8-6CE06292D999}"/>
              </a:ext>
            </a:extLst>
          </p:cNvPr>
          <p:cNvSpPr/>
          <p:nvPr/>
        </p:nvSpPr>
        <p:spPr>
          <a:xfrm>
            <a:off x="8184330" y="6158253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CE1BDAD8-FEA7-6FDF-73AE-48E23BD227BF}"/>
              </a:ext>
            </a:extLst>
          </p:cNvPr>
          <p:cNvSpPr/>
          <p:nvPr/>
        </p:nvSpPr>
        <p:spPr>
          <a:xfrm>
            <a:off x="8652330" y="6158253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21FF630B-6400-1E34-031E-E759DB2B2AA5}"/>
              </a:ext>
            </a:extLst>
          </p:cNvPr>
          <p:cNvSpPr/>
          <p:nvPr/>
        </p:nvSpPr>
        <p:spPr>
          <a:xfrm>
            <a:off x="9120330" y="6158253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B6F6E9A7-EC86-88E9-500D-7A9A8B2E2BEB}"/>
              </a:ext>
            </a:extLst>
          </p:cNvPr>
          <p:cNvSpPr/>
          <p:nvPr/>
        </p:nvSpPr>
        <p:spPr>
          <a:xfrm>
            <a:off x="9588330" y="6158253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ABB436B5-488D-F585-03A5-C3E3EA51CF24}"/>
              </a:ext>
            </a:extLst>
          </p:cNvPr>
          <p:cNvSpPr/>
          <p:nvPr/>
        </p:nvSpPr>
        <p:spPr>
          <a:xfrm>
            <a:off x="10056330" y="6158253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AA68F5A2-2E0C-C83D-3A13-6189AC2FDBEE}"/>
              </a:ext>
            </a:extLst>
          </p:cNvPr>
          <p:cNvSpPr/>
          <p:nvPr/>
        </p:nvSpPr>
        <p:spPr>
          <a:xfrm>
            <a:off x="10524330" y="4286253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43881044-5B15-3DEE-CF6E-6DF95EBB36FE}"/>
              </a:ext>
            </a:extLst>
          </p:cNvPr>
          <p:cNvSpPr/>
          <p:nvPr/>
        </p:nvSpPr>
        <p:spPr>
          <a:xfrm>
            <a:off x="10524330" y="4754253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C922D959-1875-749F-247A-8807015019A6}"/>
              </a:ext>
            </a:extLst>
          </p:cNvPr>
          <p:cNvSpPr/>
          <p:nvPr/>
        </p:nvSpPr>
        <p:spPr>
          <a:xfrm>
            <a:off x="10524330" y="5222253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64849065-5714-571F-5900-22338AE3548E}"/>
              </a:ext>
            </a:extLst>
          </p:cNvPr>
          <p:cNvSpPr/>
          <p:nvPr/>
        </p:nvSpPr>
        <p:spPr>
          <a:xfrm>
            <a:off x="10524330" y="5690253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BEC9806B-76F8-A1E0-BF1D-B7E1DD24E1D9}"/>
              </a:ext>
            </a:extLst>
          </p:cNvPr>
          <p:cNvSpPr/>
          <p:nvPr/>
        </p:nvSpPr>
        <p:spPr>
          <a:xfrm>
            <a:off x="10524330" y="6158253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08" name="ZoneTexte 107">
            <a:extLst>
              <a:ext uri="{FF2B5EF4-FFF2-40B4-BE49-F238E27FC236}">
                <a16:creationId xmlns:a16="http://schemas.microsoft.com/office/drawing/2014/main" id="{AF4AF4CF-EEE5-69AD-F40F-86D31A250142}"/>
              </a:ext>
            </a:extLst>
          </p:cNvPr>
          <p:cNvSpPr txBox="1"/>
          <p:nvPr/>
        </p:nvSpPr>
        <p:spPr>
          <a:xfrm>
            <a:off x="6559484" y="3896655"/>
            <a:ext cx="17100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 err="1"/>
              <a:t>filtered</a:t>
            </a:r>
            <a:r>
              <a:rPr lang="fr-FR" dirty="0"/>
              <a:t> image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4FA3C02A-88CF-8320-1C74-2DB04859F6D5}"/>
              </a:ext>
            </a:extLst>
          </p:cNvPr>
          <p:cNvSpPr/>
          <p:nvPr/>
        </p:nvSpPr>
        <p:spPr>
          <a:xfrm>
            <a:off x="860821" y="3757037"/>
            <a:ext cx="1404000" cy="1404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A80C9031-1BEF-57DA-BB1F-286E457232C2}"/>
              </a:ext>
            </a:extLst>
          </p:cNvPr>
          <p:cNvSpPr/>
          <p:nvPr/>
        </p:nvSpPr>
        <p:spPr>
          <a:xfrm>
            <a:off x="9588330" y="5221347"/>
            <a:ext cx="468000" cy="468000"/>
          </a:xfrm>
          <a:prstGeom prst="rect">
            <a:avLst/>
          </a:prstGeom>
          <a:solidFill>
            <a:schemeClr val="bg1">
              <a:lumMod val="85000"/>
              <a:alpha val="20000"/>
            </a:schemeClr>
          </a:solidFill>
          <a:ln w="762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4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13395D7A-F6F8-DDB3-DA56-0FFC6FECB1F2}"/>
              </a:ext>
            </a:extLst>
          </p:cNvPr>
          <p:cNvSpPr/>
          <p:nvPr/>
        </p:nvSpPr>
        <p:spPr>
          <a:xfrm>
            <a:off x="7718124" y="148536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5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1B518A35-215A-453B-A358-7C66A51C2AAD}"/>
              </a:ext>
            </a:extLst>
          </p:cNvPr>
          <p:cNvSpPr/>
          <p:nvPr/>
        </p:nvSpPr>
        <p:spPr>
          <a:xfrm>
            <a:off x="8186124" y="148536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8</a:t>
            </a: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DFA6D507-D078-3053-109F-892D0F2AFCE4}"/>
              </a:ext>
            </a:extLst>
          </p:cNvPr>
          <p:cNvSpPr/>
          <p:nvPr/>
        </p:nvSpPr>
        <p:spPr>
          <a:xfrm>
            <a:off x="7718124" y="195336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9</a:t>
            </a: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61577056-6129-1112-A668-C44D506A31DB}"/>
              </a:ext>
            </a:extLst>
          </p:cNvPr>
          <p:cNvSpPr/>
          <p:nvPr/>
        </p:nvSpPr>
        <p:spPr>
          <a:xfrm>
            <a:off x="8186124" y="195336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5</a:t>
            </a: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25CDDA88-01A6-0121-48DA-EFB28E29CB00}"/>
              </a:ext>
            </a:extLst>
          </p:cNvPr>
          <p:cNvSpPr/>
          <p:nvPr/>
        </p:nvSpPr>
        <p:spPr>
          <a:xfrm>
            <a:off x="8654124" y="148536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4</a:t>
            </a: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CC8BFC52-30D0-B1E8-23E2-4B6AB6A518BB}"/>
              </a:ext>
            </a:extLst>
          </p:cNvPr>
          <p:cNvSpPr/>
          <p:nvPr/>
        </p:nvSpPr>
        <p:spPr>
          <a:xfrm>
            <a:off x="9122124" y="148536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2</a:t>
            </a: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4060B954-10A2-DFB8-41FE-F8E67F024E33}"/>
              </a:ext>
            </a:extLst>
          </p:cNvPr>
          <p:cNvSpPr/>
          <p:nvPr/>
        </p:nvSpPr>
        <p:spPr>
          <a:xfrm>
            <a:off x="8654124" y="195336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1</a:t>
            </a: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CD9DD1AB-BFA0-393E-F39A-C8AEDE2A0C0A}"/>
              </a:ext>
            </a:extLst>
          </p:cNvPr>
          <p:cNvSpPr/>
          <p:nvPr/>
        </p:nvSpPr>
        <p:spPr>
          <a:xfrm>
            <a:off x="9122124" y="195336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BA1456CE-ADDF-68C7-0831-C1AA9D656D8C}"/>
              </a:ext>
            </a:extLst>
          </p:cNvPr>
          <p:cNvSpPr/>
          <p:nvPr/>
        </p:nvSpPr>
        <p:spPr>
          <a:xfrm>
            <a:off x="9590124" y="148536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3</a:t>
            </a: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209FA743-394D-D8F4-DC9B-DFC1F8C44B78}"/>
              </a:ext>
            </a:extLst>
          </p:cNvPr>
          <p:cNvSpPr/>
          <p:nvPr/>
        </p:nvSpPr>
        <p:spPr>
          <a:xfrm>
            <a:off x="10058124" y="148536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1</a:t>
            </a: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EA0AFF76-A9B8-A88D-6F1A-631A8C15C804}"/>
              </a:ext>
            </a:extLst>
          </p:cNvPr>
          <p:cNvSpPr/>
          <p:nvPr/>
        </p:nvSpPr>
        <p:spPr>
          <a:xfrm>
            <a:off x="9590124" y="195336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D6CA9693-29F5-C4CB-42C7-31AD2527BAB8}"/>
              </a:ext>
            </a:extLst>
          </p:cNvPr>
          <p:cNvSpPr/>
          <p:nvPr/>
        </p:nvSpPr>
        <p:spPr>
          <a:xfrm>
            <a:off x="10058124" y="195336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9A146E9F-E95D-CC9A-8D82-69D1A4A2133E}"/>
              </a:ext>
            </a:extLst>
          </p:cNvPr>
          <p:cNvSpPr/>
          <p:nvPr/>
        </p:nvSpPr>
        <p:spPr>
          <a:xfrm>
            <a:off x="7718124" y="242136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5</a:t>
            </a:r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2878C293-38CD-7B80-CEC5-0ECB4DF8CED1}"/>
              </a:ext>
            </a:extLst>
          </p:cNvPr>
          <p:cNvSpPr/>
          <p:nvPr/>
        </p:nvSpPr>
        <p:spPr>
          <a:xfrm>
            <a:off x="8186124" y="242136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7</a:t>
            </a:r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763119AF-85F8-8705-7D40-7EA4718C77EC}"/>
              </a:ext>
            </a:extLst>
          </p:cNvPr>
          <p:cNvSpPr/>
          <p:nvPr/>
        </p:nvSpPr>
        <p:spPr>
          <a:xfrm>
            <a:off x="7718124" y="288936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5</a:t>
            </a: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498DF12B-9297-B9E3-BC0C-7FFB9F644292}"/>
              </a:ext>
            </a:extLst>
          </p:cNvPr>
          <p:cNvSpPr/>
          <p:nvPr/>
        </p:nvSpPr>
        <p:spPr>
          <a:xfrm>
            <a:off x="8186124" y="288936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8</a:t>
            </a: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675E219F-6722-4D4F-E59A-7FDEBB172571}"/>
              </a:ext>
            </a:extLst>
          </p:cNvPr>
          <p:cNvSpPr/>
          <p:nvPr/>
        </p:nvSpPr>
        <p:spPr>
          <a:xfrm>
            <a:off x="8654124" y="242136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1</a:t>
            </a: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E9980E13-58C9-C803-E3E6-366E6668A199}"/>
              </a:ext>
            </a:extLst>
          </p:cNvPr>
          <p:cNvSpPr/>
          <p:nvPr/>
        </p:nvSpPr>
        <p:spPr>
          <a:xfrm>
            <a:off x="9122124" y="242136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B8549293-745A-6C0E-6B63-2F86C091CCD2}"/>
              </a:ext>
            </a:extLst>
          </p:cNvPr>
          <p:cNvSpPr/>
          <p:nvPr/>
        </p:nvSpPr>
        <p:spPr>
          <a:xfrm>
            <a:off x="8654124" y="288936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2</a:t>
            </a: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1D823876-2863-23E1-F5AD-D3DD70BA2B61}"/>
              </a:ext>
            </a:extLst>
          </p:cNvPr>
          <p:cNvSpPr/>
          <p:nvPr/>
        </p:nvSpPr>
        <p:spPr>
          <a:xfrm>
            <a:off x="9122124" y="288936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56C1FB14-C8D2-AB4C-9CD1-A825C60392F4}"/>
              </a:ext>
            </a:extLst>
          </p:cNvPr>
          <p:cNvSpPr/>
          <p:nvPr/>
        </p:nvSpPr>
        <p:spPr>
          <a:xfrm>
            <a:off x="10058124" y="242136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D48CC448-251B-CF7C-8F54-D4819B0A4460}"/>
              </a:ext>
            </a:extLst>
          </p:cNvPr>
          <p:cNvSpPr/>
          <p:nvPr/>
        </p:nvSpPr>
        <p:spPr>
          <a:xfrm>
            <a:off x="9590124" y="288936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EC762921-0912-1CEF-1448-9E80207A7801}"/>
              </a:ext>
            </a:extLst>
          </p:cNvPr>
          <p:cNvSpPr/>
          <p:nvPr/>
        </p:nvSpPr>
        <p:spPr>
          <a:xfrm>
            <a:off x="10058124" y="288936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4922EFE4-0570-A690-E22F-C7DA1CABAD94}"/>
              </a:ext>
            </a:extLst>
          </p:cNvPr>
          <p:cNvSpPr/>
          <p:nvPr/>
        </p:nvSpPr>
        <p:spPr>
          <a:xfrm>
            <a:off x="7718124" y="335736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5</a:t>
            </a:r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2356876D-6758-A29F-84FE-B59E3E049F9F}"/>
              </a:ext>
            </a:extLst>
          </p:cNvPr>
          <p:cNvSpPr/>
          <p:nvPr/>
        </p:nvSpPr>
        <p:spPr>
          <a:xfrm>
            <a:off x="8186124" y="335736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6</a:t>
            </a:r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A61C3DA9-A654-FED4-3238-D91482138CD0}"/>
              </a:ext>
            </a:extLst>
          </p:cNvPr>
          <p:cNvSpPr/>
          <p:nvPr/>
        </p:nvSpPr>
        <p:spPr>
          <a:xfrm>
            <a:off x="8654124" y="335736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6</a:t>
            </a: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FF00121E-8FA8-0BD8-9239-58F01768F766}"/>
              </a:ext>
            </a:extLst>
          </p:cNvPr>
          <p:cNvSpPr/>
          <p:nvPr/>
        </p:nvSpPr>
        <p:spPr>
          <a:xfrm>
            <a:off x="9122124" y="335736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7</a:t>
            </a:r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D936034C-1501-2C08-794A-A17F02E4B5DE}"/>
              </a:ext>
            </a:extLst>
          </p:cNvPr>
          <p:cNvSpPr/>
          <p:nvPr/>
        </p:nvSpPr>
        <p:spPr>
          <a:xfrm>
            <a:off x="9590124" y="335736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2</a:t>
            </a:r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EA1C1F59-DF5D-4529-8443-80294F71320C}"/>
              </a:ext>
            </a:extLst>
          </p:cNvPr>
          <p:cNvSpPr/>
          <p:nvPr/>
        </p:nvSpPr>
        <p:spPr>
          <a:xfrm>
            <a:off x="10058124" y="335736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5</a:t>
            </a:r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2DAFE579-ECEC-B18F-2AE5-FF8B2F699A09}"/>
              </a:ext>
            </a:extLst>
          </p:cNvPr>
          <p:cNvSpPr/>
          <p:nvPr/>
        </p:nvSpPr>
        <p:spPr>
          <a:xfrm>
            <a:off x="10526124" y="148536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5</a:t>
            </a:r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1C3CAD28-F3C9-3786-2BDE-1CF9522B2B1B}"/>
              </a:ext>
            </a:extLst>
          </p:cNvPr>
          <p:cNvSpPr/>
          <p:nvPr/>
        </p:nvSpPr>
        <p:spPr>
          <a:xfrm>
            <a:off x="10526124" y="195336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2</a:t>
            </a:r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14586B80-9563-CE98-1F54-2B6D6C42B0CA}"/>
              </a:ext>
            </a:extLst>
          </p:cNvPr>
          <p:cNvSpPr/>
          <p:nvPr/>
        </p:nvSpPr>
        <p:spPr>
          <a:xfrm>
            <a:off x="10526124" y="242136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7</a:t>
            </a: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A0A5B50A-2475-AC91-0C20-2E9434C5CAB1}"/>
              </a:ext>
            </a:extLst>
          </p:cNvPr>
          <p:cNvSpPr/>
          <p:nvPr/>
        </p:nvSpPr>
        <p:spPr>
          <a:xfrm>
            <a:off x="10526124" y="288936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3</a:t>
            </a: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6482E273-FC9C-CB0A-3121-58ABE9B63433}"/>
              </a:ext>
            </a:extLst>
          </p:cNvPr>
          <p:cNvSpPr/>
          <p:nvPr/>
        </p:nvSpPr>
        <p:spPr>
          <a:xfrm>
            <a:off x="10526124" y="335736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1</a:t>
            </a:r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D20829A9-7073-CFF3-C914-4DF93C800686}"/>
              </a:ext>
            </a:extLst>
          </p:cNvPr>
          <p:cNvSpPr/>
          <p:nvPr/>
        </p:nvSpPr>
        <p:spPr>
          <a:xfrm>
            <a:off x="9122124" y="1951064"/>
            <a:ext cx="1404000" cy="14040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46" name="ZoneTexte 145">
            <a:extLst>
              <a:ext uri="{FF2B5EF4-FFF2-40B4-BE49-F238E27FC236}">
                <a16:creationId xmlns:a16="http://schemas.microsoft.com/office/drawing/2014/main" id="{D37F6EAC-514F-5473-A995-EC535CEF4172}"/>
              </a:ext>
            </a:extLst>
          </p:cNvPr>
          <p:cNvSpPr txBox="1"/>
          <p:nvPr/>
        </p:nvSpPr>
        <p:spPr>
          <a:xfrm>
            <a:off x="9122124" y="1949018"/>
            <a:ext cx="468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/>
              <a:t>8</a:t>
            </a:r>
          </a:p>
        </p:txBody>
      </p:sp>
      <p:sp>
        <p:nvSpPr>
          <p:cNvPr id="147" name="ZoneTexte 146">
            <a:extLst>
              <a:ext uri="{FF2B5EF4-FFF2-40B4-BE49-F238E27FC236}">
                <a16:creationId xmlns:a16="http://schemas.microsoft.com/office/drawing/2014/main" id="{7F9E9DF6-10D8-0ADD-6CE4-4F5673FBCE5F}"/>
              </a:ext>
            </a:extLst>
          </p:cNvPr>
          <p:cNvSpPr txBox="1"/>
          <p:nvPr/>
        </p:nvSpPr>
        <p:spPr>
          <a:xfrm>
            <a:off x="9230206" y="2137832"/>
            <a:ext cx="468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b="1" dirty="0">
                <a:solidFill>
                  <a:srgbClr val="0070C0"/>
                </a:solidFill>
              </a:rPr>
              <a:t>-1</a:t>
            </a:r>
          </a:p>
        </p:txBody>
      </p:sp>
      <p:sp>
        <p:nvSpPr>
          <p:cNvPr id="148" name="ZoneTexte 147">
            <a:extLst>
              <a:ext uri="{FF2B5EF4-FFF2-40B4-BE49-F238E27FC236}">
                <a16:creationId xmlns:a16="http://schemas.microsoft.com/office/drawing/2014/main" id="{42ADEF28-33BE-E716-D2F6-696D3303D821}"/>
              </a:ext>
            </a:extLst>
          </p:cNvPr>
          <p:cNvSpPr txBox="1"/>
          <p:nvPr/>
        </p:nvSpPr>
        <p:spPr>
          <a:xfrm>
            <a:off x="9136638" y="2150224"/>
            <a:ext cx="2519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x</a:t>
            </a:r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8E58C669-3C33-55D6-85C0-CD38BFAE1E81}"/>
              </a:ext>
            </a:extLst>
          </p:cNvPr>
          <p:cNvSpPr/>
          <p:nvPr/>
        </p:nvSpPr>
        <p:spPr>
          <a:xfrm>
            <a:off x="9590124" y="242136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  <a:ln w="5715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279CE1FD-D220-3CA1-A0D8-F78E127D947A}"/>
              </a:ext>
            </a:extLst>
          </p:cNvPr>
          <p:cNvSpPr/>
          <p:nvPr/>
        </p:nvSpPr>
        <p:spPr>
          <a:xfrm>
            <a:off x="1334254" y="4229186"/>
            <a:ext cx="468000" cy="468000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5</a:t>
            </a:r>
          </a:p>
        </p:txBody>
      </p:sp>
      <p:sp>
        <p:nvSpPr>
          <p:cNvPr id="151" name="ZoneTexte 150">
            <a:extLst>
              <a:ext uri="{FF2B5EF4-FFF2-40B4-BE49-F238E27FC236}">
                <a16:creationId xmlns:a16="http://schemas.microsoft.com/office/drawing/2014/main" id="{7AAEFD7A-747D-09C9-CC5C-691C327DE54E}"/>
              </a:ext>
            </a:extLst>
          </p:cNvPr>
          <p:cNvSpPr txBox="1"/>
          <p:nvPr/>
        </p:nvSpPr>
        <p:spPr>
          <a:xfrm>
            <a:off x="9572288" y="1946522"/>
            <a:ext cx="468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/>
              <a:t>7</a:t>
            </a:r>
          </a:p>
        </p:txBody>
      </p:sp>
      <p:sp>
        <p:nvSpPr>
          <p:cNvPr id="152" name="ZoneTexte 151">
            <a:extLst>
              <a:ext uri="{FF2B5EF4-FFF2-40B4-BE49-F238E27FC236}">
                <a16:creationId xmlns:a16="http://schemas.microsoft.com/office/drawing/2014/main" id="{3E946B05-D154-3070-CD72-4209F7D5E8BD}"/>
              </a:ext>
            </a:extLst>
          </p:cNvPr>
          <p:cNvSpPr txBox="1"/>
          <p:nvPr/>
        </p:nvSpPr>
        <p:spPr>
          <a:xfrm>
            <a:off x="9680370" y="2135336"/>
            <a:ext cx="468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153" name="ZoneTexte 152">
            <a:extLst>
              <a:ext uri="{FF2B5EF4-FFF2-40B4-BE49-F238E27FC236}">
                <a16:creationId xmlns:a16="http://schemas.microsoft.com/office/drawing/2014/main" id="{E558CFD1-0B98-8F06-B1B3-D70F67E68004}"/>
              </a:ext>
            </a:extLst>
          </p:cNvPr>
          <p:cNvSpPr txBox="1"/>
          <p:nvPr/>
        </p:nvSpPr>
        <p:spPr>
          <a:xfrm>
            <a:off x="9586802" y="2147728"/>
            <a:ext cx="2519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x</a:t>
            </a:r>
          </a:p>
        </p:txBody>
      </p:sp>
      <p:sp>
        <p:nvSpPr>
          <p:cNvPr id="154" name="ZoneTexte 153">
            <a:extLst>
              <a:ext uri="{FF2B5EF4-FFF2-40B4-BE49-F238E27FC236}">
                <a16:creationId xmlns:a16="http://schemas.microsoft.com/office/drawing/2014/main" id="{2771D146-2C2B-2F7A-4FE4-117A143DCF13}"/>
              </a:ext>
            </a:extLst>
          </p:cNvPr>
          <p:cNvSpPr txBox="1"/>
          <p:nvPr/>
        </p:nvSpPr>
        <p:spPr>
          <a:xfrm>
            <a:off x="10036966" y="1939142"/>
            <a:ext cx="468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/>
              <a:t>6</a:t>
            </a:r>
          </a:p>
        </p:txBody>
      </p:sp>
      <p:sp>
        <p:nvSpPr>
          <p:cNvPr id="155" name="ZoneTexte 154">
            <a:extLst>
              <a:ext uri="{FF2B5EF4-FFF2-40B4-BE49-F238E27FC236}">
                <a16:creationId xmlns:a16="http://schemas.microsoft.com/office/drawing/2014/main" id="{469BD8E6-A0BE-1123-B617-0984D365F810}"/>
              </a:ext>
            </a:extLst>
          </p:cNvPr>
          <p:cNvSpPr txBox="1"/>
          <p:nvPr/>
        </p:nvSpPr>
        <p:spPr>
          <a:xfrm>
            <a:off x="10145048" y="2127956"/>
            <a:ext cx="468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b="1" dirty="0">
                <a:solidFill>
                  <a:srgbClr val="0070C0"/>
                </a:solidFill>
              </a:rPr>
              <a:t>-2</a:t>
            </a:r>
          </a:p>
        </p:txBody>
      </p:sp>
      <p:sp>
        <p:nvSpPr>
          <p:cNvPr id="156" name="ZoneTexte 155">
            <a:extLst>
              <a:ext uri="{FF2B5EF4-FFF2-40B4-BE49-F238E27FC236}">
                <a16:creationId xmlns:a16="http://schemas.microsoft.com/office/drawing/2014/main" id="{8AA6D0CC-314E-C1E6-543F-2A79BA552D45}"/>
              </a:ext>
            </a:extLst>
          </p:cNvPr>
          <p:cNvSpPr txBox="1"/>
          <p:nvPr/>
        </p:nvSpPr>
        <p:spPr>
          <a:xfrm>
            <a:off x="10051480" y="2140348"/>
            <a:ext cx="2519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x</a:t>
            </a:r>
          </a:p>
        </p:txBody>
      </p:sp>
      <p:sp>
        <p:nvSpPr>
          <p:cNvPr id="157" name="ZoneTexte 156">
            <a:extLst>
              <a:ext uri="{FF2B5EF4-FFF2-40B4-BE49-F238E27FC236}">
                <a16:creationId xmlns:a16="http://schemas.microsoft.com/office/drawing/2014/main" id="{73E60D83-6219-2D1D-0DA6-4CE359D90ED3}"/>
              </a:ext>
            </a:extLst>
          </p:cNvPr>
          <p:cNvSpPr txBox="1"/>
          <p:nvPr/>
        </p:nvSpPr>
        <p:spPr>
          <a:xfrm>
            <a:off x="9111489" y="2418274"/>
            <a:ext cx="468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/>
              <a:t>5</a:t>
            </a:r>
          </a:p>
        </p:txBody>
      </p:sp>
      <p:sp>
        <p:nvSpPr>
          <p:cNvPr id="158" name="ZoneTexte 157">
            <a:extLst>
              <a:ext uri="{FF2B5EF4-FFF2-40B4-BE49-F238E27FC236}">
                <a16:creationId xmlns:a16="http://schemas.microsoft.com/office/drawing/2014/main" id="{99CFA460-9DD9-9F45-3493-F49241524E4B}"/>
              </a:ext>
            </a:extLst>
          </p:cNvPr>
          <p:cNvSpPr txBox="1"/>
          <p:nvPr/>
        </p:nvSpPr>
        <p:spPr>
          <a:xfrm>
            <a:off x="9219571" y="2607088"/>
            <a:ext cx="468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159" name="ZoneTexte 158">
            <a:extLst>
              <a:ext uri="{FF2B5EF4-FFF2-40B4-BE49-F238E27FC236}">
                <a16:creationId xmlns:a16="http://schemas.microsoft.com/office/drawing/2014/main" id="{03F536AB-FA0C-67FC-F794-B86BECDBB7CB}"/>
              </a:ext>
            </a:extLst>
          </p:cNvPr>
          <p:cNvSpPr txBox="1"/>
          <p:nvPr/>
        </p:nvSpPr>
        <p:spPr>
          <a:xfrm>
            <a:off x="9126003" y="2619480"/>
            <a:ext cx="2519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x</a:t>
            </a:r>
          </a:p>
        </p:txBody>
      </p:sp>
      <p:sp>
        <p:nvSpPr>
          <p:cNvPr id="160" name="ZoneTexte 159">
            <a:extLst>
              <a:ext uri="{FF2B5EF4-FFF2-40B4-BE49-F238E27FC236}">
                <a16:creationId xmlns:a16="http://schemas.microsoft.com/office/drawing/2014/main" id="{D29B7DF4-46E6-9907-7315-D36E4D3482A3}"/>
              </a:ext>
            </a:extLst>
          </p:cNvPr>
          <p:cNvSpPr txBox="1"/>
          <p:nvPr/>
        </p:nvSpPr>
        <p:spPr>
          <a:xfrm>
            <a:off x="9602024" y="2407173"/>
            <a:ext cx="468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/>
              <a:t>6</a:t>
            </a:r>
          </a:p>
        </p:txBody>
      </p:sp>
      <p:sp>
        <p:nvSpPr>
          <p:cNvPr id="161" name="ZoneTexte 160">
            <a:extLst>
              <a:ext uri="{FF2B5EF4-FFF2-40B4-BE49-F238E27FC236}">
                <a16:creationId xmlns:a16="http://schemas.microsoft.com/office/drawing/2014/main" id="{8521DCDC-1671-D9B7-D152-AB72AF582430}"/>
              </a:ext>
            </a:extLst>
          </p:cNvPr>
          <p:cNvSpPr txBox="1"/>
          <p:nvPr/>
        </p:nvSpPr>
        <p:spPr>
          <a:xfrm>
            <a:off x="9710106" y="2595987"/>
            <a:ext cx="468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b="1" dirty="0">
                <a:solidFill>
                  <a:srgbClr val="0070C0"/>
                </a:solidFill>
              </a:rPr>
              <a:t>5</a:t>
            </a:r>
          </a:p>
        </p:txBody>
      </p:sp>
      <p:sp>
        <p:nvSpPr>
          <p:cNvPr id="162" name="ZoneTexte 161">
            <a:extLst>
              <a:ext uri="{FF2B5EF4-FFF2-40B4-BE49-F238E27FC236}">
                <a16:creationId xmlns:a16="http://schemas.microsoft.com/office/drawing/2014/main" id="{744692D1-0907-49D8-F049-22ED2E93E1C5}"/>
              </a:ext>
            </a:extLst>
          </p:cNvPr>
          <p:cNvSpPr txBox="1"/>
          <p:nvPr/>
        </p:nvSpPr>
        <p:spPr>
          <a:xfrm>
            <a:off x="9616538" y="2608379"/>
            <a:ext cx="2519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x</a:t>
            </a:r>
          </a:p>
        </p:txBody>
      </p:sp>
      <p:sp>
        <p:nvSpPr>
          <p:cNvPr id="163" name="ZoneTexte 162">
            <a:extLst>
              <a:ext uri="{FF2B5EF4-FFF2-40B4-BE49-F238E27FC236}">
                <a16:creationId xmlns:a16="http://schemas.microsoft.com/office/drawing/2014/main" id="{ED31E0EC-6675-3620-ACA0-86E7045211DC}"/>
              </a:ext>
            </a:extLst>
          </p:cNvPr>
          <p:cNvSpPr txBox="1"/>
          <p:nvPr/>
        </p:nvSpPr>
        <p:spPr>
          <a:xfrm>
            <a:off x="10046224" y="2406267"/>
            <a:ext cx="468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/>
              <a:t>8</a:t>
            </a:r>
          </a:p>
        </p:txBody>
      </p:sp>
      <p:sp>
        <p:nvSpPr>
          <p:cNvPr id="164" name="ZoneTexte 163">
            <a:extLst>
              <a:ext uri="{FF2B5EF4-FFF2-40B4-BE49-F238E27FC236}">
                <a16:creationId xmlns:a16="http://schemas.microsoft.com/office/drawing/2014/main" id="{5A997624-F2E2-763A-533E-6B607ECD75D4}"/>
              </a:ext>
            </a:extLst>
          </p:cNvPr>
          <p:cNvSpPr txBox="1"/>
          <p:nvPr/>
        </p:nvSpPr>
        <p:spPr>
          <a:xfrm>
            <a:off x="10154306" y="2595081"/>
            <a:ext cx="468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165" name="ZoneTexte 164">
            <a:extLst>
              <a:ext uri="{FF2B5EF4-FFF2-40B4-BE49-F238E27FC236}">
                <a16:creationId xmlns:a16="http://schemas.microsoft.com/office/drawing/2014/main" id="{BA5DE14F-669B-A24A-2D56-365953436852}"/>
              </a:ext>
            </a:extLst>
          </p:cNvPr>
          <p:cNvSpPr txBox="1"/>
          <p:nvPr/>
        </p:nvSpPr>
        <p:spPr>
          <a:xfrm>
            <a:off x="10060738" y="2607473"/>
            <a:ext cx="2519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x</a:t>
            </a:r>
          </a:p>
        </p:txBody>
      </p:sp>
      <p:sp>
        <p:nvSpPr>
          <p:cNvPr id="166" name="ZoneTexte 165">
            <a:extLst>
              <a:ext uri="{FF2B5EF4-FFF2-40B4-BE49-F238E27FC236}">
                <a16:creationId xmlns:a16="http://schemas.microsoft.com/office/drawing/2014/main" id="{1C9CC429-31BA-9407-8EE3-898389BCE293}"/>
              </a:ext>
            </a:extLst>
          </p:cNvPr>
          <p:cNvSpPr txBox="1"/>
          <p:nvPr/>
        </p:nvSpPr>
        <p:spPr>
          <a:xfrm>
            <a:off x="9131043" y="2877907"/>
            <a:ext cx="468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/>
              <a:t>8</a:t>
            </a:r>
          </a:p>
        </p:txBody>
      </p:sp>
      <p:sp>
        <p:nvSpPr>
          <p:cNvPr id="167" name="ZoneTexte 166">
            <a:extLst>
              <a:ext uri="{FF2B5EF4-FFF2-40B4-BE49-F238E27FC236}">
                <a16:creationId xmlns:a16="http://schemas.microsoft.com/office/drawing/2014/main" id="{058E59C3-5CA2-2E14-F6B6-6410A74D4E64}"/>
              </a:ext>
            </a:extLst>
          </p:cNvPr>
          <p:cNvSpPr txBox="1"/>
          <p:nvPr/>
        </p:nvSpPr>
        <p:spPr>
          <a:xfrm>
            <a:off x="9239125" y="3066721"/>
            <a:ext cx="468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b="1" dirty="0">
                <a:solidFill>
                  <a:srgbClr val="0070C0"/>
                </a:solidFill>
              </a:rPr>
              <a:t>-2</a:t>
            </a:r>
          </a:p>
        </p:txBody>
      </p:sp>
      <p:sp>
        <p:nvSpPr>
          <p:cNvPr id="168" name="ZoneTexte 167">
            <a:extLst>
              <a:ext uri="{FF2B5EF4-FFF2-40B4-BE49-F238E27FC236}">
                <a16:creationId xmlns:a16="http://schemas.microsoft.com/office/drawing/2014/main" id="{6ECF084E-514C-5AB9-51E8-4FCF7B04C4C7}"/>
              </a:ext>
            </a:extLst>
          </p:cNvPr>
          <p:cNvSpPr txBox="1"/>
          <p:nvPr/>
        </p:nvSpPr>
        <p:spPr>
          <a:xfrm>
            <a:off x="9145557" y="3079113"/>
            <a:ext cx="2519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x</a:t>
            </a:r>
          </a:p>
        </p:txBody>
      </p:sp>
      <p:sp>
        <p:nvSpPr>
          <p:cNvPr id="169" name="ZoneTexte 168">
            <a:extLst>
              <a:ext uri="{FF2B5EF4-FFF2-40B4-BE49-F238E27FC236}">
                <a16:creationId xmlns:a16="http://schemas.microsoft.com/office/drawing/2014/main" id="{14F5F72D-C604-4B9E-81D9-EA5E16415054}"/>
              </a:ext>
            </a:extLst>
          </p:cNvPr>
          <p:cNvSpPr txBox="1"/>
          <p:nvPr/>
        </p:nvSpPr>
        <p:spPr>
          <a:xfrm>
            <a:off x="9601044" y="2867051"/>
            <a:ext cx="468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/>
              <a:t>4</a:t>
            </a:r>
          </a:p>
        </p:txBody>
      </p:sp>
      <p:sp>
        <p:nvSpPr>
          <p:cNvPr id="170" name="ZoneTexte 169">
            <a:extLst>
              <a:ext uri="{FF2B5EF4-FFF2-40B4-BE49-F238E27FC236}">
                <a16:creationId xmlns:a16="http://schemas.microsoft.com/office/drawing/2014/main" id="{49A435B2-570B-21C2-FC86-FCC0B438B8BD}"/>
              </a:ext>
            </a:extLst>
          </p:cNvPr>
          <p:cNvSpPr txBox="1"/>
          <p:nvPr/>
        </p:nvSpPr>
        <p:spPr>
          <a:xfrm>
            <a:off x="9709126" y="3055865"/>
            <a:ext cx="468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171" name="ZoneTexte 170">
            <a:extLst>
              <a:ext uri="{FF2B5EF4-FFF2-40B4-BE49-F238E27FC236}">
                <a16:creationId xmlns:a16="http://schemas.microsoft.com/office/drawing/2014/main" id="{3804CD04-1768-BECB-F644-88217528228E}"/>
              </a:ext>
            </a:extLst>
          </p:cNvPr>
          <p:cNvSpPr txBox="1"/>
          <p:nvPr/>
        </p:nvSpPr>
        <p:spPr>
          <a:xfrm>
            <a:off x="9615558" y="3068257"/>
            <a:ext cx="2519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x</a:t>
            </a:r>
          </a:p>
        </p:txBody>
      </p:sp>
      <p:sp>
        <p:nvSpPr>
          <p:cNvPr id="172" name="ZoneTexte 171">
            <a:extLst>
              <a:ext uri="{FF2B5EF4-FFF2-40B4-BE49-F238E27FC236}">
                <a16:creationId xmlns:a16="http://schemas.microsoft.com/office/drawing/2014/main" id="{01CDF451-9889-BA32-D734-2DA290267C2E}"/>
              </a:ext>
            </a:extLst>
          </p:cNvPr>
          <p:cNvSpPr txBox="1"/>
          <p:nvPr/>
        </p:nvSpPr>
        <p:spPr>
          <a:xfrm>
            <a:off x="10041816" y="2866012"/>
            <a:ext cx="468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/>
              <a:t>3</a:t>
            </a:r>
          </a:p>
        </p:txBody>
      </p:sp>
      <p:sp>
        <p:nvSpPr>
          <p:cNvPr id="173" name="ZoneTexte 172">
            <a:extLst>
              <a:ext uri="{FF2B5EF4-FFF2-40B4-BE49-F238E27FC236}">
                <a16:creationId xmlns:a16="http://schemas.microsoft.com/office/drawing/2014/main" id="{53185EA5-B381-3CDB-59FB-BDAC6B35B9A1}"/>
              </a:ext>
            </a:extLst>
          </p:cNvPr>
          <p:cNvSpPr txBox="1"/>
          <p:nvPr/>
        </p:nvSpPr>
        <p:spPr>
          <a:xfrm>
            <a:off x="10149898" y="3054826"/>
            <a:ext cx="468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b="1" dirty="0">
                <a:solidFill>
                  <a:srgbClr val="0070C0"/>
                </a:solidFill>
              </a:rPr>
              <a:t>-1</a:t>
            </a:r>
          </a:p>
        </p:txBody>
      </p:sp>
      <p:sp>
        <p:nvSpPr>
          <p:cNvPr id="174" name="ZoneTexte 173">
            <a:extLst>
              <a:ext uri="{FF2B5EF4-FFF2-40B4-BE49-F238E27FC236}">
                <a16:creationId xmlns:a16="http://schemas.microsoft.com/office/drawing/2014/main" id="{327DA414-09A2-54A4-8381-67BD0C95C380}"/>
              </a:ext>
            </a:extLst>
          </p:cNvPr>
          <p:cNvSpPr txBox="1"/>
          <p:nvPr/>
        </p:nvSpPr>
        <p:spPr>
          <a:xfrm>
            <a:off x="10056330" y="3067218"/>
            <a:ext cx="2519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x</a:t>
            </a:r>
          </a:p>
        </p:txBody>
      </p:sp>
      <p:sp>
        <p:nvSpPr>
          <p:cNvPr id="175" name="ZoneTexte 174">
            <a:extLst>
              <a:ext uri="{FF2B5EF4-FFF2-40B4-BE49-F238E27FC236}">
                <a16:creationId xmlns:a16="http://schemas.microsoft.com/office/drawing/2014/main" id="{2CABAB27-ABD6-318E-61B0-1E142C50BC34}"/>
              </a:ext>
            </a:extLst>
          </p:cNvPr>
          <p:cNvSpPr txBox="1"/>
          <p:nvPr/>
        </p:nvSpPr>
        <p:spPr>
          <a:xfrm>
            <a:off x="8782474" y="3811828"/>
            <a:ext cx="25731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R = -8 + 0 – 12 + 5 + 30 + 8 – 16 + 0 – 3</a:t>
            </a:r>
          </a:p>
          <a:p>
            <a:r>
              <a:rPr lang="fr-FR" sz="1200" dirty="0"/>
              <a:t>R = 4</a:t>
            </a:r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27FBD3D7-E75F-D748-59A0-AA0FA63B08A2}"/>
              </a:ext>
            </a:extLst>
          </p:cNvPr>
          <p:cNvSpPr/>
          <p:nvPr/>
        </p:nvSpPr>
        <p:spPr>
          <a:xfrm>
            <a:off x="3871209" y="4725352"/>
            <a:ext cx="1404000" cy="1404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77" name="Rectangle 176">
            <a:extLst>
              <a:ext uri="{FF2B5EF4-FFF2-40B4-BE49-F238E27FC236}">
                <a16:creationId xmlns:a16="http://schemas.microsoft.com/office/drawing/2014/main" id="{754B7CED-F655-3804-411A-EC1117B573CC}"/>
              </a:ext>
            </a:extLst>
          </p:cNvPr>
          <p:cNvSpPr/>
          <p:nvPr/>
        </p:nvSpPr>
        <p:spPr>
          <a:xfrm>
            <a:off x="4339209" y="5197927"/>
            <a:ext cx="468000" cy="46800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68124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463D61-E8C3-174D-03F4-A7E2DE6A87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8D357AE-74C6-6AFD-5384-9DA100C519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329" y="274536"/>
            <a:ext cx="6836893" cy="685800"/>
          </a:xfrm>
        </p:spPr>
        <p:txBody>
          <a:bodyPr/>
          <a:lstStyle/>
          <a:p>
            <a:r>
              <a:rPr lang="fr-FR" dirty="0"/>
              <a:t>Traitement d’images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F447B7F-D0C6-B8CB-F7D9-366E620BBDA0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5" name="Image 4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316111CE-D815-664B-5A57-BCD1E00E9C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409" y="150610"/>
            <a:ext cx="1379153" cy="91943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CEC062A-D748-7173-4B5A-D49C31DA046D}"/>
              </a:ext>
            </a:extLst>
          </p:cNvPr>
          <p:cNvSpPr/>
          <p:nvPr/>
        </p:nvSpPr>
        <p:spPr bwMode="auto">
          <a:xfrm>
            <a:off x="6960096" y="1052736"/>
            <a:ext cx="5163892" cy="91128"/>
          </a:xfrm>
          <a:prstGeom prst="rect">
            <a:avLst/>
          </a:prstGeom>
          <a:solidFill>
            <a:srgbClr val="FA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8" name="Image 7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5423D9CD-01C9-42C5-F1AB-8934B75A36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4162"/>
            <a:ext cx="2880320" cy="1183202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FAF71E49-1F72-A499-95AC-83FE7A19861C}"/>
              </a:ext>
            </a:extLst>
          </p:cNvPr>
          <p:cNvSpPr txBox="1"/>
          <p:nvPr/>
        </p:nvSpPr>
        <p:spPr>
          <a:xfrm>
            <a:off x="8832304" y="1166533"/>
            <a:ext cx="31476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FR" b="1" dirty="0">
                <a:latin typeface="+mj-lt"/>
              </a:rPr>
              <a:t>Filtrage / Convolution</a:t>
            </a:r>
            <a:endParaRPr lang="fr-FR" dirty="0">
              <a:latin typeface="+mj-lt"/>
            </a:endParaRPr>
          </a:p>
        </p:txBody>
      </p:sp>
      <p:sp>
        <p:nvSpPr>
          <p:cNvPr id="11" name="Flèche : chevron 10">
            <a:extLst>
              <a:ext uri="{FF2B5EF4-FFF2-40B4-BE49-F238E27FC236}">
                <a16:creationId xmlns:a16="http://schemas.microsoft.com/office/drawing/2014/main" id="{B81BC3A6-B08D-6812-C8E9-D13E3FCE557D}"/>
              </a:ext>
            </a:extLst>
          </p:cNvPr>
          <p:cNvSpPr/>
          <p:nvPr/>
        </p:nvSpPr>
        <p:spPr>
          <a:xfrm rot="5400000">
            <a:off x="1345066" y="1585190"/>
            <a:ext cx="1002700" cy="2067486"/>
          </a:xfrm>
          <a:prstGeom prst="chevron">
            <a:avLst>
              <a:gd name="adj" fmla="val 20170"/>
            </a:avLst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Pre </a:t>
            </a:r>
            <a:r>
              <a:rPr lang="fr-FR" b="1" dirty="0" err="1">
                <a:solidFill>
                  <a:schemeClr val="bg1"/>
                </a:solidFill>
              </a:rPr>
              <a:t>Processing</a:t>
            </a:r>
            <a:endParaRPr lang="fr-FR" b="1" dirty="0">
              <a:solidFill>
                <a:schemeClr val="bg1"/>
              </a:solidFill>
            </a:endParaRPr>
          </a:p>
        </p:txBody>
      </p:sp>
      <p:sp>
        <p:nvSpPr>
          <p:cNvPr id="12" name="Flèche : pentagone 11">
            <a:extLst>
              <a:ext uri="{FF2B5EF4-FFF2-40B4-BE49-F238E27FC236}">
                <a16:creationId xmlns:a16="http://schemas.microsoft.com/office/drawing/2014/main" id="{DAAB3233-59F8-3E23-8655-1B530D7F7831}"/>
              </a:ext>
            </a:extLst>
          </p:cNvPr>
          <p:cNvSpPr/>
          <p:nvPr/>
        </p:nvSpPr>
        <p:spPr>
          <a:xfrm rot="5400000">
            <a:off x="1558151" y="845929"/>
            <a:ext cx="576529" cy="2067486"/>
          </a:xfrm>
          <a:prstGeom prst="homePlate">
            <a:avLst>
              <a:gd name="adj" fmla="val 33370"/>
            </a:avLst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/>
              <a:t>Acquisition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BEC48C1-8090-40E9-7B45-B02A4EF00993}"/>
              </a:ext>
            </a:extLst>
          </p:cNvPr>
          <p:cNvSpPr/>
          <p:nvPr/>
        </p:nvSpPr>
        <p:spPr>
          <a:xfrm>
            <a:off x="11495875" y="5921253"/>
            <a:ext cx="396000" cy="39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b="1" dirty="0">
                <a:solidFill>
                  <a:srgbClr val="0070C0"/>
                </a:solidFill>
              </a:rPr>
              <a:t>1/9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732CF33-D8E9-E0EA-6742-0DD5E62A3AC8}"/>
              </a:ext>
            </a:extLst>
          </p:cNvPr>
          <p:cNvSpPr/>
          <p:nvPr/>
        </p:nvSpPr>
        <p:spPr>
          <a:xfrm>
            <a:off x="7522210" y="5204606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b="1" dirty="0">
                <a:solidFill>
                  <a:srgbClr val="0070C0"/>
                </a:solidFill>
              </a:rPr>
              <a:t>1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6ABCA19F-24F4-4D8C-0270-CC36946AF5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0159" y="3002403"/>
            <a:ext cx="9191625" cy="201035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8200928-21FF-06B3-BE72-A64074B13DFC}"/>
              </a:ext>
            </a:extLst>
          </p:cNvPr>
          <p:cNvSpPr/>
          <p:nvPr/>
        </p:nvSpPr>
        <p:spPr>
          <a:xfrm>
            <a:off x="6555352" y="5527516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b="1" dirty="0">
                <a:solidFill>
                  <a:srgbClr val="0070C0"/>
                </a:solidFill>
              </a:rPr>
              <a:t>16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855D4D5-76FD-F99E-94ED-21348142AC1B}"/>
              </a:ext>
            </a:extLst>
          </p:cNvPr>
          <p:cNvSpPr/>
          <p:nvPr/>
        </p:nvSpPr>
        <p:spPr>
          <a:xfrm>
            <a:off x="6879352" y="5527276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b="1" dirty="0">
                <a:solidFill>
                  <a:srgbClr val="0070C0"/>
                </a:solidFill>
              </a:rPr>
              <a:t>26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1BCAA13-2C01-C72F-059D-993F6DFA04D8}"/>
              </a:ext>
            </a:extLst>
          </p:cNvPr>
          <p:cNvSpPr/>
          <p:nvPr/>
        </p:nvSpPr>
        <p:spPr>
          <a:xfrm>
            <a:off x="6555352" y="5851276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b="1" dirty="0">
                <a:solidFill>
                  <a:srgbClr val="0070C0"/>
                </a:solidFill>
              </a:rPr>
              <a:t>26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1D0AAE2-594A-B42A-18BF-EE29ABBD6404}"/>
              </a:ext>
            </a:extLst>
          </p:cNvPr>
          <p:cNvSpPr/>
          <p:nvPr/>
        </p:nvSpPr>
        <p:spPr>
          <a:xfrm>
            <a:off x="7203819" y="5527276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b="1" dirty="0">
                <a:solidFill>
                  <a:srgbClr val="0070C0"/>
                </a:solidFill>
              </a:rPr>
              <a:t>16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2B62804-F2C9-2E45-4D85-4880C6E23E38}"/>
              </a:ext>
            </a:extLst>
          </p:cNvPr>
          <p:cNvSpPr/>
          <p:nvPr/>
        </p:nvSpPr>
        <p:spPr>
          <a:xfrm>
            <a:off x="7203819" y="5851276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b="1" dirty="0">
                <a:solidFill>
                  <a:srgbClr val="0070C0"/>
                </a:solidFill>
              </a:rPr>
              <a:t>26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08F5296-107E-EEA2-99E9-212E4256B1E3}"/>
              </a:ext>
            </a:extLst>
          </p:cNvPr>
          <p:cNvSpPr/>
          <p:nvPr/>
        </p:nvSpPr>
        <p:spPr>
          <a:xfrm>
            <a:off x="6558978" y="6175036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b="1" dirty="0">
                <a:solidFill>
                  <a:srgbClr val="0070C0"/>
                </a:solidFill>
              </a:rPr>
              <a:t>16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472B3F3-DE5E-8F48-EFA8-413A0AB6B728}"/>
              </a:ext>
            </a:extLst>
          </p:cNvPr>
          <p:cNvSpPr/>
          <p:nvPr/>
        </p:nvSpPr>
        <p:spPr>
          <a:xfrm>
            <a:off x="6881399" y="6175036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b="1" dirty="0">
                <a:solidFill>
                  <a:srgbClr val="0070C0"/>
                </a:solidFill>
              </a:rPr>
              <a:t>26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8D3BA11-76AA-81E7-6A75-139780F0F059}"/>
              </a:ext>
            </a:extLst>
          </p:cNvPr>
          <p:cNvSpPr/>
          <p:nvPr/>
        </p:nvSpPr>
        <p:spPr>
          <a:xfrm>
            <a:off x="7204138" y="6175036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b="1" dirty="0">
                <a:solidFill>
                  <a:srgbClr val="0070C0"/>
                </a:solidFill>
              </a:rPr>
              <a:t>16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BFE0B83-3C19-4C69-CAA6-91674389E8CC}"/>
              </a:ext>
            </a:extLst>
          </p:cNvPr>
          <p:cNvSpPr/>
          <p:nvPr/>
        </p:nvSpPr>
        <p:spPr>
          <a:xfrm>
            <a:off x="6881086" y="5854775"/>
            <a:ext cx="324000" cy="324000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b="1" dirty="0">
                <a:solidFill>
                  <a:srgbClr val="0070C0"/>
                </a:solidFill>
              </a:rPr>
              <a:t>41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5F42A66-FBFA-C2C4-11D8-B2330E3D125D}"/>
              </a:ext>
            </a:extLst>
          </p:cNvPr>
          <p:cNvSpPr/>
          <p:nvPr/>
        </p:nvSpPr>
        <p:spPr>
          <a:xfrm>
            <a:off x="6555352" y="5203516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b="1" dirty="0">
                <a:solidFill>
                  <a:srgbClr val="0070C0"/>
                </a:solidFill>
              </a:rPr>
              <a:t>4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B6688DF-036A-93B9-DCE1-79FB4A8B7C4B}"/>
              </a:ext>
            </a:extLst>
          </p:cNvPr>
          <p:cNvSpPr/>
          <p:nvPr/>
        </p:nvSpPr>
        <p:spPr>
          <a:xfrm>
            <a:off x="6873919" y="5203276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b="1" dirty="0">
                <a:solidFill>
                  <a:srgbClr val="0070C0"/>
                </a:solidFill>
              </a:rPr>
              <a:t>7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DEA7A5F-A6BB-8469-D040-A6CFDE8422FD}"/>
              </a:ext>
            </a:extLst>
          </p:cNvPr>
          <p:cNvSpPr/>
          <p:nvPr/>
        </p:nvSpPr>
        <p:spPr>
          <a:xfrm>
            <a:off x="7198386" y="5203036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b="1" dirty="0">
                <a:solidFill>
                  <a:srgbClr val="0070C0"/>
                </a:solidFill>
              </a:rPr>
              <a:t>4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A3128D2-B1BF-8087-6452-89F2585E8FB3}"/>
              </a:ext>
            </a:extLst>
          </p:cNvPr>
          <p:cNvSpPr/>
          <p:nvPr/>
        </p:nvSpPr>
        <p:spPr>
          <a:xfrm>
            <a:off x="6561695" y="6495297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b="1" dirty="0">
                <a:solidFill>
                  <a:srgbClr val="0070C0"/>
                </a:solidFill>
              </a:rPr>
              <a:t>4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AAD49AD-F3AA-AA94-9636-8338565B5367}"/>
              </a:ext>
            </a:extLst>
          </p:cNvPr>
          <p:cNvSpPr/>
          <p:nvPr/>
        </p:nvSpPr>
        <p:spPr>
          <a:xfrm>
            <a:off x="6882321" y="6495297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b="1" dirty="0">
                <a:solidFill>
                  <a:srgbClr val="0070C0"/>
                </a:solidFill>
              </a:rPr>
              <a:t>7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3F8E906-CC36-37CC-D18F-DC246529D0D1}"/>
              </a:ext>
            </a:extLst>
          </p:cNvPr>
          <p:cNvSpPr/>
          <p:nvPr/>
        </p:nvSpPr>
        <p:spPr>
          <a:xfrm>
            <a:off x="7202506" y="6495297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b="1" dirty="0">
                <a:solidFill>
                  <a:srgbClr val="0070C0"/>
                </a:solidFill>
              </a:rPr>
              <a:t>4</a:t>
            </a:r>
          </a:p>
        </p:txBody>
      </p:sp>
      <p:sp>
        <p:nvSpPr>
          <p:cNvPr id="178" name="Rectangle 177">
            <a:extLst>
              <a:ext uri="{FF2B5EF4-FFF2-40B4-BE49-F238E27FC236}">
                <a16:creationId xmlns:a16="http://schemas.microsoft.com/office/drawing/2014/main" id="{20EA855B-7FE6-DADB-93F5-461168EA9507}"/>
              </a:ext>
            </a:extLst>
          </p:cNvPr>
          <p:cNvSpPr/>
          <p:nvPr/>
        </p:nvSpPr>
        <p:spPr>
          <a:xfrm>
            <a:off x="7522210" y="5525706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b="1" dirty="0">
                <a:solidFill>
                  <a:srgbClr val="0070C0"/>
                </a:solidFill>
              </a:rPr>
              <a:t>4</a:t>
            </a:r>
          </a:p>
        </p:txBody>
      </p:sp>
      <p:sp>
        <p:nvSpPr>
          <p:cNvPr id="179" name="Rectangle 178">
            <a:extLst>
              <a:ext uri="{FF2B5EF4-FFF2-40B4-BE49-F238E27FC236}">
                <a16:creationId xmlns:a16="http://schemas.microsoft.com/office/drawing/2014/main" id="{DCD4F134-35D1-900E-8209-FC15EB53EC37}"/>
              </a:ext>
            </a:extLst>
          </p:cNvPr>
          <p:cNvSpPr/>
          <p:nvPr/>
        </p:nvSpPr>
        <p:spPr>
          <a:xfrm>
            <a:off x="7522210" y="5850796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b="1" dirty="0">
                <a:solidFill>
                  <a:srgbClr val="0070C0"/>
                </a:solidFill>
              </a:rPr>
              <a:t>7</a:t>
            </a:r>
          </a:p>
        </p:txBody>
      </p:sp>
      <p:sp>
        <p:nvSpPr>
          <p:cNvPr id="180" name="Rectangle 179">
            <a:extLst>
              <a:ext uri="{FF2B5EF4-FFF2-40B4-BE49-F238E27FC236}">
                <a16:creationId xmlns:a16="http://schemas.microsoft.com/office/drawing/2014/main" id="{E1B78BF3-AA02-C607-258A-F66A9CEB3D4C}"/>
              </a:ext>
            </a:extLst>
          </p:cNvPr>
          <p:cNvSpPr/>
          <p:nvPr/>
        </p:nvSpPr>
        <p:spPr>
          <a:xfrm>
            <a:off x="7522210" y="6174916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b="1" dirty="0">
                <a:solidFill>
                  <a:srgbClr val="0070C0"/>
                </a:solidFill>
              </a:rPr>
              <a:t>4</a:t>
            </a:r>
          </a:p>
        </p:txBody>
      </p:sp>
      <p:sp>
        <p:nvSpPr>
          <p:cNvPr id="181" name="Rectangle 180">
            <a:extLst>
              <a:ext uri="{FF2B5EF4-FFF2-40B4-BE49-F238E27FC236}">
                <a16:creationId xmlns:a16="http://schemas.microsoft.com/office/drawing/2014/main" id="{9D0A8A2B-0DFB-CB8E-DB95-20255883A906}"/>
              </a:ext>
            </a:extLst>
          </p:cNvPr>
          <p:cNvSpPr/>
          <p:nvPr/>
        </p:nvSpPr>
        <p:spPr>
          <a:xfrm>
            <a:off x="7522210" y="6495297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182" name="Rectangle 181">
            <a:extLst>
              <a:ext uri="{FF2B5EF4-FFF2-40B4-BE49-F238E27FC236}">
                <a16:creationId xmlns:a16="http://schemas.microsoft.com/office/drawing/2014/main" id="{0A82CBEE-1148-C798-E8C3-DE6DC968A084}"/>
              </a:ext>
            </a:extLst>
          </p:cNvPr>
          <p:cNvSpPr/>
          <p:nvPr/>
        </p:nvSpPr>
        <p:spPr>
          <a:xfrm>
            <a:off x="6237375" y="5527516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b="1" dirty="0">
                <a:solidFill>
                  <a:srgbClr val="0070C0"/>
                </a:solidFill>
              </a:rPr>
              <a:t>4</a:t>
            </a:r>
          </a:p>
        </p:txBody>
      </p:sp>
      <p:sp>
        <p:nvSpPr>
          <p:cNvPr id="183" name="Rectangle 182">
            <a:extLst>
              <a:ext uri="{FF2B5EF4-FFF2-40B4-BE49-F238E27FC236}">
                <a16:creationId xmlns:a16="http://schemas.microsoft.com/office/drawing/2014/main" id="{9F4338DD-F5B7-BB43-3140-5965FC4A5C64}"/>
              </a:ext>
            </a:extLst>
          </p:cNvPr>
          <p:cNvSpPr/>
          <p:nvPr/>
        </p:nvSpPr>
        <p:spPr>
          <a:xfrm>
            <a:off x="6237375" y="5851276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b="1" dirty="0">
                <a:solidFill>
                  <a:srgbClr val="0070C0"/>
                </a:solidFill>
              </a:rPr>
              <a:t>7</a:t>
            </a:r>
          </a:p>
        </p:txBody>
      </p:sp>
      <p:sp>
        <p:nvSpPr>
          <p:cNvPr id="184" name="Rectangle 183">
            <a:extLst>
              <a:ext uri="{FF2B5EF4-FFF2-40B4-BE49-F238E27FC236}">
                <a16:creationId xmlns:a16="http://schemas.microsoft.com/office/drawing/2014/main" id="{EE4AA4A4-322C-AA8B-1672-BFBD4A58A94D}"/>
              </a:ext>
            </a:extLst>
          </p:cNvPr>
          <p:cNvSpPr/>
          <p:nvPr/>
        </p:nvSpPr>
        <p:spPr>
          <a:xfrm>
            <a:off x="6237375" y="6175036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b="1" dirty="0">
                <a:solidFill>
                  <a:srgbClr val="0070C0"/>
                </a:solidFill>
              </a:rPr>
              <a:t>4</a:t>
            </a:r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248C400F-7987-FBD6-B76A-94233447F6A4}"/>
              </a:ext>
            </a:extLst>
          </p:cNvPr>
          <p:cNvSpPr/>
          <p:nvPr/>
        </p:nvSpPr>
        <p:spPr>
          <a:xfrm>
            <a:off x="6237375" y="5203516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186" name="Rectangle 185">
            <a:extLst>
              <a:ext uri="{FF2B5EF4-FFF2-40B4-BE49-F238E27FC236}">
                <a16:creationId xmlns:a16="http://schemas.microsoft.com/office/drawing/2014/main" id="{C961D997-5ABA-7BE4-1919-E9C2A4892599}"/>
              </a:ext>
            </a:extLst>
          </p:cNvPr>
          <p:cNvSpPr/>
          <p:nvPr/>
        </p:nvSpPr>
        <p:spPr>
          <a:xfrm>
            <a:off x="6237375" y="6495537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86CF7235-64FC-8A71-12A8-9EDBA9108C17}"/>
              </a:ext>
            </a:extLst>
          </p:cNvPr>
          <p:cNvSpPr/>
          <p:nvPr/>
        </p:nvSpPr>
        <p:spPr>
          <a:xfrm>
            <a:off x="6237375" y="5203516"/>
            <a:ext cx="1608835" cy="161578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50" dirty="0">
              <a:solidFill>
                <a:schemeClr val="tx1"/>
              </a:solidFill>
            </a:endParaRPr>
          </a:p>
        </p:txBody>
      </p:sp>
      <p:sp>
        <p:nvSpPr>
          <p:cNvPr id="188" name="ZoneTexte 187">
            <a:extLst>
              <a:ext uri="{FF2B5EF4-FFF2-40B4-BE49-F238E27FC236}">
                <a16:creationId xmlns:a16="http://schemas.microsoft.com/office/drawing/2014/main" id="{BC4EB97F-F67E-A400-64BE-175AB80FA279}"/>
              </a:ext>
            </a:extLst>
          </p:cNvPr>
          <p:cNvSpPr txBox="1"/>
          <p:nvPr/>
        </p:nvSpPr>
        <p:spPr>
          <a:xfrm>
            <a:off x="7949752" y="5230061"/>
            <a:ext cx="1608835" cy="4385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b="1" i="1" dirty="0" err="1"/>
              <a:t>Gaussian</a:t>
            </a:r>
            <a:r>
              <a:rPr lang="fr-FR" sz="1200" b="1" i="1" dirty="0"/>
              <a:t> Kernel  </a:t>
            </a:r>
          </a:p>
          <a:p>
            <a:r>
              <a:rPr lang="fr-FR" sz="1050" dirty="0"/>
              <a:t>(x 1/273)</a:t>
            </a:r>
            <a:endParaRPr lang="fr-FR" sz="1200" dirty="0"/>
          </a:p>
        </p:txBody>
      </p:sp>
      <p:sp>
        <p:nvSpPr>
          <p:cNvPr id="189" name="ZoneTexte 188">
            <a:extLst>
              <a:ext uri="{FF2B5EF4-FFF2-40B4-BE49-F238E27FC236}">
                <a16:creationId xmlns:a16="http://schemas.microsoft.com/office/drawing/2014/main" id="{1B101734-21A5-CEF9-198B-05BB4047882C}"/>
              </a:ext>
            </a:extLst>
          </p:cNvPr>
          <p:cNvSpPr txBox="1"/>
          <p:nvPr/>
        </p:nvSpPr>
        <p:spPr>
          <a:xfrm>
            <a:off x="10179050" y="5071649"/>
            <a:ext cx="20129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b="1" i="1" dirty="0" err="1"/>
              <a:t>Mean</a:t>
            </a:r>
            <a:r>
              <a:rPr lang="fr-FR" sz="1200" b="1" i="1" dirty="0"/>
              <a:t> Kernel </a:t>
            </a:r>
            <a:r>
              <a:rPr lang="fr-FR" sz="1100" dirty="0"/>
              <a:t>( x 1/(N*M) )</a:t>
            </a:r>
            <a:endParaRPr lang="fr-FR" sz="1200" dirty="0"/>
          </a:p>
        </p:txBody>
      </p:sp>
      <p:sp>
        <p:nvSpPr>
          <p:cNvPr id="190" name="Rectangle 189">
            <a:extLst>
              <a:ext uri="{FF2B5EF4-FFF2-40B4-BE49-F238E27FC236}">
                <a16:creationId xmlns:a16="http://schemas.microsoft.com/office/drawing/2014/main" id="{41AB8267-0AEB-4857-342B-B5354FAF151D}"/>
              </a:ext>
            </a:extLst>
          </p:cNvPr>
          <p:cNvSpPr/>
          <p:nvPr/>
        </p:nvSpPr>
        <p:spPr>
          <a:xfrm>
            <a:off x="10703875" y="5525706"/>
            <a:ext cx="396000" cy="39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b="1" dirty="0">
                <a:solidFill>
                  <a:srgbClr val="0070C0"/>
                </a:solidFill>
              </a:rPr>
              <a:t>1/9</a:t>
            </a:r>
          </a:p>
        </p:txBody>
      </p:sp>
      <p:sp>
        <p:nvSpPr>
          <p:cNvPr id="191" name="Rectangle 190">
            <a:extLst>
              <a:ext uri="{FF2B5EF4-FFF2-40B4-BE49-F238E27FC236}">
                <a16:creationId xmlns:a16="http://schemas.microsoft.com/office/drawing/2014/main" id="{7FAD42E0-0A60-9C7F-343D-D2DE4A1B1F89}"/>
              </a:ext>
            </a:extLst>
          </p:cNvPr>
          <p:cNvSpPr/>
          <p:nvPr/>
        </p:nvSpPr>
        <p:spPr>
          <a:xfrm>
            <a:off x="11099875" y="5526472"/>
            <a:ext cx="396000" cy="39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b="1" dirty="0">
                <a:solidFill>
                  <a:srgbClr val="0070C0"/>
                </a:solidFill>
              </a:rPr>
              <a:t>1/9</a:t>
            </a:r>
          </a:p>
        </p:txBody>
      </p:sp>
      <p:sp>
        <p:nvSpPr>
          <p:cNvPr id="192" name="Rectangle 191">
            <a:extLst>
              <a:ext uri="{FF2B5EF4-FFF2-40B4-BE49-F238E27FC236}">
                <a16:creationId xmlns:a16="http://schemas.microsoft.com/office/drawing/2014/main" id="{40016D72-71F7-A777-96F2-2643C290575C}"/>
              </a:ext>
            </a:extLst>
          </p:cNvPr>
          <p:cNvSpPr/>
          <p:nvPr/>
        </p:nvSpPr>
        <p:spPr>
          <a:xfrm>
            <a:off x="10703875" y="5920487"/>
            <a:ext cx="396000" cy="39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b="1" dirty="0">
                <a:solidFill>
                  <a:srgbClr val="0070C0"/>
                </a:solidFill>
              </a:rPr>
              <a:t>1/9</a:t>
            </a:r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CDE0C0D4-2557-63B6-9745-64A81EA9490C}"/>
              </a:ext>
            </a:extLst>
          </p:cNvPr>
          <p:cNvSpPr/>
          <p:nvPr/>
        </p:nvSpPr>
        <p:spPr>
          <a:xfrm>
            <a:off x="11495875" y="5524487"/>
            <a:ext cx="396000" cy="39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b="1" dirty="0">
                <a:solidFill>
                  <a:srgbClr val="0070C0"/>
                </a:solidFill>
              </a:rPr>
              <a:t>1/9 </a:t>
            </a:r>
          </a:p>
        </p:txBody>
      </p:sp>
      <p:sp>
        <p:nvSpPr>
          <p:cNvPr id="194" name="Rectangle 193">
            <a:extLst>
              <a:ext uri="{FF2B5EF4-FFF2-40B4-BE49-F238E27FC236}">
                <a16:creationId xmlns:a16="http://schemas.microsoft.com/office/drawing/2014/main" id="{D010AF64-43FD-F75F-3563-84D319EE7FD0}"/>
              </a:ext>
            </a:extLst>
          </p:cNvPr>
          <p:cNvSpPr/>
          <p:nvPr/>
        </p:nvSpPr>
        <p:spPr>
          <a:xfrm>
            <a:off x="11495875" y="6321265"/>
            <a:ext cx="396000" cy="39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b="1" dirty="0">
                <a:solidFill>
                  <a:srgbClr val="0070C0"/>
                </a:solidFill>
              </a:rPr>
              <a:t>1/9</a:t>
            </a:r>
          </a:p>
        </p:txBody>
      </p:sp>
      <p:sp>
        <p:nvSpPr>
          <p:cNvPr id="195" name="Rectangle 194">
            <a:extLst>
              <a:ext uri="{FF2B5EF4-FFF2-40B4-BE49-F238E27FC236}">
                <a16:creationId xmlns:a16="http://schemas.microsoft.com/office/drawing/2014/main" id="{B7CFD50E-A165-B3C6-3EC2-641215BA4F11}"/>
              </a:ext>
            </a:extLst>
          </p:cNvPr>
          <p:cNvSpPr/>
          <p:nvPr/>
        </p:nvSpPr>
        <p:spPr>
          <a:xfrm>
            <a:off x="10703875" y="6316487"/>
            <a:ext cx="396000" cy="39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b="1" dirty="0">
                <a:solidFill>
                  <a:srgbClr val="0070C0"/>
                </a:solidFill>
              </a:rPr>
              <a:t>1/9</a:t>
            </a:r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0215265B-040A-D726-3046-54BEDC995002}"/>
              </a:ext>
            </a:extLst>
          </p:cNvPr>
          <p:cNvSpPr/>
          <p:nvPr/>
        </p:nvSpPr>
        <p:spPr>
          <a:xfrm>
            <a:off x="11099875" y="6316487"/>
            <a:ext cx="396000" cy="39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b="1" dirty="0">
                <a:solidFill>
                  <a:srgbClr val="0070C0"/>
                </a:solidFill>
              </a:rPr>
              <a:t>1/9</a:t>
            </a:r>
          </a:p>
        </p:txBody>
      </p:sp>
      <p:sp>
        <p:nvSpPr>
          <p:cNvPr id="197" name="Rectangle 196">
            <a:extLst>
              <a:ext uri="{FF2B5EF4-FFF2-40B4-BE49-F238E27FC236}">
                <a16:creationId xmlns:a16="http://schemas.microsoft.com/office/drawing/2014/main" id="{EDA47649-4477-A91D-35F0-05B9C61DE8A4}"/>
              </a:ext>
            </a:extLst>
          </p:cNvPr>
          <p:cNvSpPr/>
          <p:nvPr/>
        </p:nvSpPr>
        <p:spPr>
          <a:xfrm>
            <a:off x="10692339" y="5524077"/>
            <a:ext cx="1199536" cy="11884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198" name="Rectangle 197">
            <a:extLst>
              <a:ext uri="{FF2B5EF4-FFF2-40B4-BE49-F238E27FC236}">
                <a16:creationId xmlns:a16="http://schemas.microsoft.com/office/drawing/2014/main" id="{98323960-E662-7F82-DA35-654A1B603840}"/>
              </a:ext>
            </a:extLst>
          </p:cNvPr>
          <p:cNvSpPr/>
          <p:nvPr/>
        </p:nvSpPr>
        <p:spPr>
          <a:xfrm>
            <a:off x="11099875" y="5920487"/>
            <a:ext cx="396000" cy="396000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b="1" dirty="0">
                <a:solidFill>
                  <a:srgbClr val="0070C0"/>
                </a:solidFill>
              </a:rPr>
              <a:t>1/9</a:t>
            </a:r>
          </a:p>
        </p:txBody>
      </p:sp>
      <p:sp>
        <p:nvSpPr>
          <p:cNvPr id="199" name="ZoneTexte 198">
            <a:extLst>
              <a:ext uri="{FF2B5EF4-FFF2-40B4-BE49-F238E27FC236}">
                <a16:creationId xmlns:a16="http://schemas.microsoft.com/office/drawing/2014/main" id="{3968014F-D217-2A85-8646-567B10358A6E}"/>
              </a:ext>
            </a:extLst>
          </p:cNvPr>
          <p:cNvSpPr txBox="1"/>
          <p:nvPr/>
        </p:nvSpPr>
        <p:spPr>
          <a:xfrm>
            <a:off x="5979776" y="1494071"/>
            <a:ext cx="37328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Suppression de détails insignifiants</a:t>
            </a:r>
          </a:p>
        </p:txBody>
      </p:sp>
    </p:spTree>
    <p:extLst>
      <p:ext uri="{BB962C8B-B14F-4D97-AF65-F5344CB8AC3E}">
        <p14:creationId xmlns:p14="http://schemas.microsoft.com/office/powerpoint/2010/main" val="26120863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0CA3F0-5B97-7387-CD2B-E1630BA322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768A2998-0CF3-E019-303D-594B072DF7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1163" y="4287956"/>
            <a:ext cx="5829079" cy="2570044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7CC6026F-8D80-B5C3-0BDA-55FECB9AF4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5313" y="1248697"/>
            <a:ext cx="6289566" cy="2940342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777719C8-F9C5-297B-3D59-0B93A52EA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329" y="274536"/>
            <a:ext cx="6836893" cy="685800"/>
          </a:xfrm>
        </p:spPr>
        <p:txBody>
          <a:bodyPr/>
          <a:lstStyle/>
          <a:p>
            <a:r>
              <a:rPr lang="fr-FR" dirty="0"/>
              <a:t>Traitement d’images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1E7F9D2-C4FC-C767-4DED-D5FD9B68F52E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5" name="Image 4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A8EC8BA2-CE5B-AFC7-4658-003D574558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409" y="150610"/>
            <a:ext cx="1379153" cy="91943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CD67EAA-FEFB-2B76-D4E0-BE8E4EF3DA8D}"/>
              </a:ext>
            </a:extLst>
          </p:cNvPr>
          <p:cNvSpPr/>
          <p:nvPr/>
        </p:nvSpPr>
        <p:spPr bwMode="auto">
          <a:xfrm>
            <a:off x="6960096" y="1052736"/>
            <a:ext cx="5163892" cy="91128"/>
          </a:xfrm>
          <a:prstGeom prst="rect">
            <a:avLst/>
          </a:prstGeom>
          <a:solidFill>
            <a:srgbClr val="FA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8" name="Image 7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C724D905-44C8-A9D7-7423-2855321C17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4162"/>
            <a:ext cx="2880320" cy="1183202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4ED95137-60C5-2EFF-E1E0-7A252855EAE4}"/>
              </a:ext>
            </a:extLst>
          </p:cNvPr>
          <p:cNvSpPr txBox="1"/>
          <p:nvPr/>
        </p:nvSpPr>
        <p:spPr>
          <a:xfrm>
            <a:off x="8832304" y="1166533"/>
            <a:ext cx="31476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FR" b="1" dirty="0">
                <a:latin typeface="+mj-lt"/>
              </a:rPr>
              <a:t>Filtrage par TF</a:t>
            </a:r>
            <a:endParaRPr lang="fr-FR" dirty="0">
              <a:latin typeface="+mj-lt"/>
            </a:endParaRPr>
          </a:p>
        </p:txBody>
      </p:sp>
      <p:sp>
        <p:nvSpPr>
          <p:cNvPr id="19" name="Flèche : chevron 18">
            <a:extLst>
              <a:ext uri="{FF2B5EF4-FFF2-40B4-BE49-F238E27FC236}">
                <a16:creationId xmlns:a16="http://schemas.microsoft.com/office/drawing/2014/main" id="{EB371AC7-40BA-98B3-F5B1-FDCA9C6FCA94}"/>
              </a:ext>
            </a:extLst>
          </p:cNvPr>
          <p:cNvSpPr/>
          <p:nvPr/>
        </p:nvSpPr>
        <p:spPr bwMode="auto">
          <a:xfrm rot="16200000">
            <a:off x="9571155" y="4015626"/>
            <a:ext cx="219086" cy="544660"/>
          </a:xfrm>
          <a:prstGeom prst="chevron">
            <a:avLst/>
          </a:prstGeom>
          <a:solidFill>
            <a:schemeClr val="bg2">
              <a:alpha val="67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40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lt"/>
              <a:ea typeface="MS PGothic" pitchFamily="34" charset="-128"/>
            </a:endParaRPr>
          </a:p>
        </p:txBody>
      </p:sp>
      <p:sp>
        <p:nvSpPr>
          <p:cNvPr id="29" name="Flèche : chevron 28">
            <a:extLst>
              <a:ext uri="{FF2B5EF4-FFF2-40B4-BE49-F238E27FC236}">
                <a16:creationId xmlns:a16="http://schemas.microsoft.com/office/drawing/2014/main" id="{90B037BF-252C-425B-93AC-49EBF5576D92}"/>
              </a:ext>
            </a:extLst>
          </p:cNvPr>
          <p:cNvSpPr/>
          <p:nvPr/>
        </p:nvSpPr>
        <p:spPr bwMode="auto">
          <a:xfrm rot="5400000">
            <a:off x="4934666" y="3985818"/>
            <a:ext cx="219086" cy="544660"/>
          </a:xfrm>
          <a:prstGeom prst="chevron">
            <a:avLst/>
          </a:prstGeom>
          <a:solidFill>
            <a:schemeClr val="bg2">
              <a:alpha val="67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40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lt"/>
              <a:ea typeface="MS PGothic" pitchFamily="34" charset="-128"/>
            </a:endParaRPr>
          </a:p>
        </p:txBody>
      </p:sp>
      <p:sp>
        <p:nvSpPr>
          <p:cNvPr id="30" name="Flèche : chevron 29">
            <a:extLst>
              <a:ext uri="{FF2B5EF4-FFF2-40B4-BE49-F238E27FC236}">
                <a16:creationId xmlns:a16="http://schemas.microsoft.com/office/drawing/2014/main" id="{8FCE4F28-CACF-FCC5-918B-503A0F16839E}"/>
              </a:ext>
            </a:extLst>
          </p:cNvPr>
          <p:cNvSpPr/>
          <p:nvPr/>
        </p:nvSpPr>
        <p:spPr bwMode="auto">
          <a:xfrm>
            <a:off x="7250897" y="5260604"/>
            <a:ext cx="219086" cy="544660"/>
          </a:xfrm>
          <a:prstGeom prst="chevron">
            <a:avLst/>
          </a:prstGeom>
          <a:solidFill>
            <a:schemeClr val="bg2">
              <a:alpha val="67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40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lt"/>
              <a:ea typeface="MS PGothic" pitchFamily="34" charset="-128"/>
            </a:endParaRPr>
          </a:p>
        </p:txBody>
      </p:sp>
      <p:sp>
        <p:nvSpPr>
          <p:cNvPr id="31" name="Flèche : chevron 30">
            <a:extLst>
              <a:ext uri="{FF2B5EF4-FFF2-40B4-BE49-F238E27FC236}">
                <a16:creationId xmlns:a16="http://schemas.microsoft.com/office/drawing/2014/main" id="{E685CE68-2D05-F157-7991-9F73A835CE11}"/>
              </a:ext>
            </a:extLst>
          </p:cNvPr>
          <p:cNvSpPr/>
          <p:nvPr/>
        </p:nvSpPr>
        <p:spPr>
          <a:xfrm rot="5400000">
            <a:off x="1345066" y="1585190"/>
            <a:ext cx="1002700" cy="2067486"/>
          </a:xfrm>
          <a:prstGeom prst="chevron">
            <a:avLst>
              <a:gd name="adj" fmla="val 20170"/>
            </a:avLst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Pre </a:t>
            </a:r>
            <a:r>
              <a:rPr lang="fr-FR" b="1" dirty="0" err="1">
                <a:solidFill>
                  <a:schemeClr val="bg1"/>
                </a:solidFill>
              </a:rPr>
              <a:t>Processing</a:t>
            </a:r>
            <a:endParaRPr lang="fr-FR" b="1" dirty="0">
              <a:solidFill>
                <a:schemeClr val="bg1"/>
              </a:solidFill>
            </a:endParaRPr>
          </a:p>
        </p:txBody>
      </p:sp>
      <p:sp>
        <p:nvSpPr>
          <p:cNvPr id="32" name="Flèche : pentagone 31">
            <a:extLst>
              <a:ext uri="{FF2B5EF4-FFF2-40B4-BE49-F238E27FC236}">
                <a16:creationId xmlns:a16="http://schemas.microsoft.com/office/drawing/2014/main" id="{84082C20-D475-E6F3-A553-40F66F3DD5D7}"/>
              </a:ext>
            </a:extLst>
          </p:cNvPr>
          <p:cNvSpPr/>
          <p:nvPr/>
        </p:nvSpPr>
        <p:spPr>
          <a:xfrm rot="5400000">
            <a:off x="1558151" y="845929"/>
            <a:ext cx="576529" cy="2067486"/>
          </a:xfrm>
          <a:prstGeom prst="homePlate">
            <a:avLst>
              <a:gd name="adj" fmla="val 33370"/>
            </a:avLst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/>
              <a:t>Acquisition</a:t>
            </a:r>
          </a:p>
        </p:txBody>
      </p:sp>
    </p:spTree>
    <p:extLst>
      <p:ext uri="{BB962C8B-B14F-4D97-AF65-F5344CB8AC3E}">
        <p14:creationId xmlns:p14="http://schemas.microsoft.com/office/powerpoint/2010/main" val="988358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386BE0-B195-3A46-6850-32D82B16FA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2986109-CDE3-0E28-7122-CC0D191CCC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329" y="274536"/>
            <a:ext cx="6836893" cy="685800"/>
          </a:xfrm>
        </p:spPr>
        <p:txBody>
          <a:bodyPr/>
          <a:lstStyle/>
          <a:p>
            <a:r>
              <a:rPr lang="fr-FR" dirty="0"/>
              <a:t>Traitement d’images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6C8B2C0-2761-1B7B-62F6-ED23156F2C2A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5" name="Image 4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393A47F0-03B9-0244-55E7-6941A80231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409" y="150610"/>
            <a:ext cx="1379153" cy="91943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00D2326-20BD-0516-8C93-D5A5E8E197B0}"/>
              </a:ext>
            </a:extLst>
          </p:cNvPr>
          <p:cNvSpPr/>
          <p:nvPr/>
        </p:nvSpPr>
        <p:spPr bwMode="auto">
          <a:xfrm>
            <a:off x="6960096" y="1052736"/>
            <a:ext cx="5163892" cy="91128"/>
          </a:xfrm>
          <a:prstGeom prst="rect">
            <a:avLst/>
          </a:prstGeom>
          <a:solidFill>
            <a:srgbClr val="FA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8" name="Image 7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EE2AF42F-30B4-DE8A-C333-5E509E1AE6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4162"/>
            <a:ext cx="2880320" cy="1183202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4F4E4564-EF4D-5CB7-A8D4-4520B0DE29A3}"/>
              </a:ext>
            </a:extLst>
          </p:cNvPr>
          <p:cNvSpPr txBox="1"/>
          <p:nvPr/>
        </p:nvSpPr>
        <p:spPr>
          <a:xfrm>
            <a:off x="8832304" y="1166533"/>
            <a:ext cx="31476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FR" b="1" dirty="0">
                <a:latin typeface="+mj-lt"/>
              </a:rPr>
              <a:t>Erosion / Dilatation</a:t>
            </a:r>
            <a:endParaRPr lang="fr-FR" dirty="0">
              <a:latin typeface="+mj-lt"/>
            </a:endParaRPr>
          </a:p>
        </p:txBody>
      </p:sp>
      <p:sp>
        <p:nvSpPr>
          <p:cNvPr id="31" name="Flèche : chevron 30">
            <a:extLst>
              <a:ext uri="{FF2B5EF4-FFF2-40B4-BE49-F238E27FC236}">
                <a16:creationId xmlns:a16="http://schemas.microsoft.com/office/drawing/2014/main" id="{70556FB0-FCAD-999E-12F4-D323C47B5EC5}"/>
              </a:ext>
            </a:extLst>
          </p:cNvPr>
          <p:cNvSpPr/>
          <p:nvPr/>
        </p:nvSpPr>
        <p:spPr>
          <a:xfrm rot="5400000">
            <a:off x="1345066" y="1585190"/>
            <a:ext cx="1002700" cy="2067486"/>
          </a:xfrm>
          <a:prstGeom prst="chevron">
            <a:avLst>
              <a:gd name="adj" fmla="val 20170"/>
            </a:avLst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Pre </a:t>
            </a:r>
            <a:r>
              <a:rPr lang="fr-FR" b="1" dirty="0" err="1">
                <a:solidFill>
                  <a:schemeClr val="bg1"/>
                </a:solidFill>
              </a:rPr>
              <a:t>Processing</a:t>
            </a:r>
            <a:endParaRPr lang="fr-FR" b="1" dirty="0">
              <a:solidFill>
                <a:schemeClr val="bg1"/>
              </a:solidFill>
            </a:endParaRPr>
          </a:p>
        </p:txBody>
      </p:sp>
      <p:sp>
        <p:nvSpPr>
          <p:cNvPr id="32" name="Flèche : pentagone 31">
            <a:extLst>
              <a:ext uri="{FF2B5EF4-FFF2-40B4-BE49-F238E27FC236}">
                <a16:creationId xmlns:a16="http://schemas.microsoft.com/office/drawing/2014/main" id="{0BDAF9B7-3CA6-5147-5907-F20FEE9E2D98}"/>
              </a:ext>
            </a:extLst>
          </p:cNvPr>
          <p:cNvSpPr/>
          <p:nvPr/>
        </p:nvSpPr>
        <p:spPr>
          <a:xfrm rot="5400000">
            <a:off x="1558151" y="845929"/>
            <a:ext cx="576529" cy="2067486"/>
          </a:xfrm>
          <a:prstGeom prst="homePlate">
            <a:avLst>
              <a:gd name="adj" fmla="val 33370"/>
            </a:avLst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/>
              <a:t>Acquisition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89481B-02A7-DF26-67CF-764E9A06DE26}"/>
              </a:ext>
            </a:extLst>
          </p:cNvPr>
          <p:cNvSpPr/>
          <p:nvPr/>
        </p:nvSpPr>
        <p:spPr>
          <a:xfrm>
            <a:off x="609678" y="4655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7DC6E99-414D-14ED-6BC3-D28A66F82F0B}"/>
              </a:ext>
            </a:extLst>
          </p:cNvPr>
          <p:cNvSpPr/>
          <p:nvPr/>
        </p:nvSpPr>
        <p:spPr>
          <a:xfrm>
            <a:off x="1077678" y="4655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6E6BE93-5509-13A7-E6CC-2D01A26BC0A5}"/>
              </a:ext>
            </a:extLst>
          </p:cNvPr>
          <p:cNvSpPr/>
          <p:nvPr/>
        </p:nvSpPr>
        <p:spPr>
          <a:xfrm>
            <a:off x="609678" y="5123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F76F81B-83D8-CBFB-997E-4F5623FA641C}"/>
              </a:ext>
            </a:extLst>
          </p:cNvPr>
          <p:cNvSpPr/>
          <p:nvPr/>
        </p:nvSpPr>
        <p:spPr>
          <a:xfrm>
            <a:off x="1545678" y="4655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CF496CB-B35A-A998-114E-355661024982}"/>
              </a:ext>
            </a:extLst>
          </p:cNvPr>
          <p:cNvSpPr/>
          <p:nvPr/>
        </p:nvSpPr>
        <p:spPr>
          <a:xfrm>
            <a:off x="1545678" y="5123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37E758B-7726-6F4E-D858-1C675C50F806}"/>
              </a:ext>
            </a:extLst>
          </p:cNvPr>
          <p:cNvSpPr/>
          <p:nvPr/>
        </p:nvSpPr>
        <p:spPr>
          <a:xfrm>
            <a:off x="609678" y="5591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D515F2B-D038-5482-BAE7-F8A9D13D2167}"/>
              </a:ext>
            </a:extLst>
          </p:cNvPr>
          <p:cNvSpPr/>
          <p:nvPr/>
        </p:nvSpPr>
        <p:spPr>
          <a:xfrm>
            <a:off x="1077678" y="5591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E759A40-B129-A714-BBB5-7AF2003D0194}"/>
              </a:ext>
            </a:extLst>
          </p:cNvPr>
          <p:cNvSpPr/>
          <p:nvPr/>
        </p:nvSpPr>
        <p:spPr>
          <a:xfrm>
            <a:off x="1545678" y="5591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DE099AC8-B3CB-4380-087D-1489345CDC57}"/>
              </a:ext>
            </a:extLst>
          </p:cNvPr>
          <p:cNvSpPr txBox="1"/>
          <p:nvPr/>
        </p:nvSpPr>
        <p:spPr>
          <a:xfrm>
            <a:off x="494146" y="4241551"/>
            <a:ext cx="11670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kernel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A26E57E-D85B-7F43-141D-0A9C828193C1}"/>
              </a:ext>
            </a:extLst>
          </p:cNvPr>
          <p:cNvSpPr/>
          <p:nvPr/>
        </p:nvSpPr>
        <p:spPr>
          <a:xfrm>
            <a:off x="604245" y="4651548"/>
            <a:ext cx="1404000" cy="1404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6EAC59C-6916-F04A-248D-F39D5CBF6DCA}"/>
              </a:ext>
            </a:extLst>
          </p:cNvPr>
          <p:cNvSpPr/>
          <p:nvPr/>
        </p:nvSpPr>
        <p:spPr>
          <a:xfrm>
            <a:off x="1077678" y="5123697"/>
            <a:ext cx="468000" cy="468000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0451A25-46AC-FD41-FCF3-580E3A166EAB}"/>
              </a:ext>
            </a:extLst>
          </p:cNvPr>
          <p:cNvSpPr/>
          <p:nvPr/>
        </p:nvSpPr>
        <p:spPr>
          <a:xfrm>
            <a:off x="8124213" y="1591407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D930534-39E4-8401-2632-EAD9C99E8298}"/>
              </a:ext>
            </a:extLst>
          </p:cNvPr>
          <p:cNvSpPr/>
          <p:nvPr/>
        </p:nvSpPr>
        <p:spPr>
          <a:xfrm>
            <a:off x="7152213" y="1590317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73AF69F-43E0-FAC7-7CD6-CC102BF54714}"/>
              </a:ext>
            </a:extLst>
          </p:cNvPr>
          <p:cNvSpPr/>
          <p:nvPr/>
        </p:nvSpPr>
        <p:spPr>
          <a:xfrm>
            <a:off x="7476213" y="1590077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78B9F06-7CBA-D1A0-85DC-40C83902C960}"/>
              </a:ext>
            </a:extLst>
          </p:cNvPr>
          <p:cNvSpPr/>
          <p:nvPr/>
        </p:nvSpPr>
        <p:spPr>
          <a:xfrm>
            <a:off x="7800213" y="1589837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C7E3156-91B0-556D-9FC5-6347E2F6114A}"/>
              </a:ext>
            </a:extLst>
          </p:cNvPr>
          <p:cNvSpPr/>
          <p:nvPr/>
        </p:nvSpPr>
        <p:spPr>
          <a:xfrm>
            <a:off x="6828213" y="1590317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D96BDBD-BAF2-30C6-D2E2-1B623D07D5D4}"/>
              </a:ext>
            </a:extLst>
          </p:cNvPr>
          <p:cNvSpPr/>
          <p:nvPr/>
        </p:nvSpPr>
        <p:spPr>
          <a:xfrm>
            <a:off x="8124213" y="1913837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0F7D2E2-7EB2-7ACB-BC6D-0E3D75936A40}"/>
              </a:ext>
            </a:extLst>
          </p:cNvPr>
          <p:cNvSpPr/>
          <p:nvPr/>
        </p:nvSpPr>
        <p:spPr>
          <a:xfrm>
            <a:off x="7152213" y="1912747"/>
            <a:ext cx="324000" cy="324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B722E9C-1262-9BD8-3445-F505A2004B30}"/>
              </a:ext>
            </a:extLst>
          </p:cNvPr>
          <p:cNvSpPr/>
          <p:nvPr/>
        </p:nvSpPr>
        <p:spPr>
          <a:xfrm>
            <a:off x="7476213" y="1912507"/>
            <a:ext cx="324000" cy="324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737D87F-5202-D379-FEE6-287D1328438D}"/>
              </a:ext>
            </a:extLst>
          </p:cNvPr>
          <p:cNvSpPr/>
          <p:nvPr/>
        </p:nvSpPr>
        <p:spPr>
          <a:xfrm>
            <a:off x="7800213" y="1912267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53405D6-7979-4173-3FA4-3CACAFEEFE3F}"/>
              </a:ext>
            </a:extLst>
          </p:cNvPr>
          <p:cNvSpPr/>
          <p:nvPr/>
        </p:nvSpPr>
        <p:spPr>
          <a:xfrm>
            <a:off x="6828213" y="1912747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AFBF722-6BF2-604B-6F16-B7CC94749D26}"/>
              </a:ext>
            </a:extLst>
          </p:cNvPr>
          <p:cNvSpPr/>
          <p:nvPr/>
        </p:nvSpPr>
        <p:spPr>
          <a:xfrm>
            <a:off x="8124213" y="2240065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F574B61F-65AA-4ECC-73CC-3913CFA2262F}"/>
              </a:ext>
            </a:extLst>
          </p:cNvPr>
          <p:cNvSpPr/>
          <p:nvPr/>
        </p:nvSpPr>
        <p:spPr>
          <a:xfrm>
            <a:off x="7152213" y="2238975"/>
            <a:ext cx="324000" cy="324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FE0DC3A-9DDF-1AE5-1B1B-8E475D7CCB87}"/>
              </a:ext>
            </a:extLst>
          </p:cNvPr>
          <p:cNvSpPr/>
          <p:nvPr/>
        </p:nvSpPr>
        <p:spPr>
          <a:xfrm>
            <a:off x="7476213" y="2238735"/>
            <a:ext cx="324000" cy="324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72E3AFF-26A1-AF2C-96C6-D8C0482B7504}"/>
              </a:ext>
            </a:extLst>
          </p:cNvPr>
          <p:cNvSpPr/>
          <p:nvPr/>
        </p:nvSpPr>
        <p:spPr>
          <a:xfrm>
            <a:off x="7800213" y="2238495"/>
            <a:ext cx="324000" cy="324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66386EF0-1143-4F7B-85F2-10923913BAC3}"/>
              </a:ext>
            </a:extLst>
          </p:cNvPr>
          <p:cNvSpPr/>
          <p:nvPr/>
        </p:nvSpPr>
        <p:spPr>
          <a:xfrm>
            <a:off x="6828213" y="2238975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51DFB17-08A2-CEE0-D516-ABEA38EB0340}"/>
              </a:ext>
            </a:extLst>
          </p:cNvPr>
          <p:cNvSpPr/>
          <p:nvPr/>
        </p:nvSpPr>
        <p:spPr>
          <a:xfrm>
            <a:off x="8124213" y="2562626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F487178F-CF91-6284-33A8-F65FF489BC7C}"/>
              </a:ext>
            </a:extLst>
          </p:cNvPr>
          <p:cNvSpPr/>
          <p:nvPr/>
        </p:nvSpPr>
        <p:spPr>
          <a:xfrm>
            <a:off x="7152213" y="2562626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9BE40C7-84EF-CECC-43E3-9075D216F4B8}"/>
              </a:ext>
            </a:extLst>
          </p:cNvPr>
          <p:cNvSpPr/>
          <p:nvPr/>
        </p:nvSpPr>
        <p:spPr>
          <a:xfrm>
            <a:off x="7476213" y="2562626"/>
            <a:ext cx="324000" cy="324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9FC2C8AD-8FAE-75C4-1A08-6D5FDF10A7A2}"/>
              </a:ext>
            </a:extLst>
          </p:cNvPr>
          <p:cNvSpPr/>
          <p:nvPr/>
        </p:nvSpPr>
        <p:spPr>
          <a:xfrm>
            <a:off x="7800213" y="2562626"/>
            <a:ext cx="324000" cy="324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E9F2C087-F407-986C-8527-A3FEED149BF2}"/>
              </a:ext>
            </a:extLst>
          </p:cNvPr>
          <p:cNvSpPr/>
          <p:nvPr/>
        </p:nvSpPr>
        <p:spPr>
          <a:xfrm>
            <a:off x="6828213" y="2562626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1F0A8F1-584F-E9E4-F07C-51B97CDB7EA0}"/>
              </a:ext>
            </a:extLst>
          </p:cNvPr>
          <p:cNvSpPr/>
          <p:nvPr/>
        </p:nvSpPr>
        <p:spPr>
          <a:xfrm>
            <a:off x="8124213" y="2886146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57843A8-7C07-C53C-F4E9-098CADCBDBFA}"/>
              </a:ext>
            </a:extLst>
          </p:cNvPr>
          <p:cNvSpPr/>
          <p:nvPr/>
        </p:nvSpPr>
        <p:spPr>
          <a:xfrm>
            <a:off x="7152213" y="2885056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9092B8C0-4175-948A-D66B-E848B2BB42CA}"/>
              </a:ext>
            </a:extLst>
          </p:cNvPr>
          <p:cNvSpPr/>
          <p:nvPr/>
        </p:nvSpPr>
        <p:spPr>
          <a:xfrm>
            <a:off x="7476213" y="2884816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5FBEB12C-61BD-C8FE-D7C5-1B96D20D2AB1}"/>
              </a:ext>
            </a:extLst>
          </p:cNvPr>
          <p:cNvSpPr/>
          <p:nvPr/>
        </p:nvSpPr>
        <p:spPr>
          <a:xfrm>
            <a:off x="7800213" y="2884576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9CD18888-D767-5FAC-8EC3-9D2DB40E13B6}"/>
              </a:ext>
            </a:extLst>
          </p:cNvPr>
          <p:cNvSpPr/>
          <p:nvPr/>
        </p:nvSpPr>
        <p:spPr>
          <a:xfrm>
            <a:off x="6828213" y="2885056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C92EBB4B-277E-79C5-56A7-CCF80BB5DD84}"/>
              </a:ext>
            </a:extLst>
          </p:cNvPr>
          <p:cNvSpPr/>
          <p:nvPr/>
        </p:nvSpPr>
        <p:spPr>
          <a:xfrm>
            <a:off x="5826186" y="2493345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94AB54B5-84FB-EC95-5248-B0B0795D7964}"/>
              </a:ext>
            </a:extLst>
          </p:cNvPr>
          <p:cNvSpPr/>
          <p:nvPr/>
        </p:nvSpPr>
        <p:spPr>
          <a:xfrm>
            <a:off x="4854186" y="2492255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24355C81-0DDF-2810-55D3-40E3F775AAD9}"/>
              </a:ext>
            </a:extLst>
          </p:cNvPr>
          <p:cNvSpPr/>
          <p:nvPr/>
        </p:nvSpPr>
        <p:spPr>
          <a:xfrm>
            <a:off x="5178186" y="2492015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8CE4D73E-329A-C1A9-841A-809E4A1E8E7C}"/>
              </a:ext>
            </a:extLst>
          </p:cNvPr>
          <p:cNvSpPr/>
          <p:nvPr/>
        </p:nvSpPr>
        <p:spPr>
          <a:xfrm>
            <a:off x="5502186" y="2491775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F5D3E75A-9C3E-01E8-B95D-7DAA3CF677A3}"/>
              </a:ext>
            </a:extLst>
          </p:cNvPr>
          <p:cNvSpPr/>
          <p:nvPr/>
        </p:nvSpPr>
        <p:spPr>
          <a:xfrm>
            <a:off x="4530186" y="2492255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34CF3E86-7D3D-78B5-3FF6-0C6B8EDE0BEA}"/>
              </a:ext>
            </a:extLst>
          </p:cNvPr>
          <p:cNvSpPr/>
          <p:nvPr/>
        </p:nvSpPr>
        <p:spPr>
          <a:xfrm>
            <a:off x="5826186" y="2815775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0084427E-3647-3F2B-7744-17CCF8D4AA4D}"/>
              </a:ext>
            </a:extLst>
          </p:cNvPr>
          <p:cNvSpPr/>
          <p:nvPr/>
        </p:nvSpPr>
        <p:spPr>
          <a:xfrm>
            <a:off x="4854186" y="2814685"/>
            <a:ext cx="324000" cy="3240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F5AE86E0-037A-9270-F60A-C50969F5F5F0}"/>
              </a:ext>
            </a:extLst>
          </p:cNvPr>
          <p:cNvSpPr/>
          <p:nvPr/>
        </p:nvSpPr>
        <p:spPr>
          <a:xfrm>
            <a:off x="5178186" y="2814445"/>
            <a:ext cx="324000" cy="3240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50EDF189-E757-C498-6CAA-5EE405A70FE4}"/>
              </a:ext>
            </a:extLst>
          </p:cNvPr>
          <p:cNvSpPr/>
          <p:nvPr/>
        </p:nvSpPr>
        <p:spPr>
          <a:xfrm>
            <a:off x="5502186" y="2814205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E75BD730-5909-FB92-B726-864A386F8542}"/>
              </a:ext>
            </a:extLst>
          </p:cNvPr>
          <p:cNvSpPr/>
          <p:nvPr/>
        </p:nvSpPr>
        <p:spPr>
          <a:xfrm>
            <a:off x="4530186" y="2814685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64B5E940-BF43-7AED-DF16-26DE4FEE72D6}"/>
              </a:ext>
            </a:extLst>
          </p:cNvPr>
          <p:cNvSpPr/>
          <p:nvPr/>
        </p:nvSpPr>
        <p:spPr>
          <a:xfrm>
            <a:off x="5826186" y="3142003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969CE36C-A787-FD17-D7BD-474FE3003383}"/>
              </a:ext>
            </a:extLst>
          </p:cNvPr>
          <p:cNvSpPr/>
          <p:nvPr/>
        </p:nvSpPr>
        <p:spPr>
          <a:xfrm>
            <a:off x="4854186" y="3140913"/>
            <a:ext cx="324000" cy="3240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F43B977D-2CE6-1466-C220-025E0E3E8E2E}"/>
              </a:ext>
            </a:extLst>
          </p:cNvPr>
          <p:cNvSpPr/>
          <p:nvPr/>
        </p:nvSpPr>
        <p:spPr>
          <a:xfrm>
            <a:off x="5178186" y="3140673"/>
            <a:ext cx="324000" cy="324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88DF9CBC-02D0-F639-FB4E-937FF1A23CB0}"/>
              </a:ext>
            </a:extLst>
          </p:cNvPr>
          <p:cNvSpPr/>
          <p:nvPr/>
        </p:nvSpPr>
        <p:spPr>
          <a:xfrm>
            <a:off x="5502186" y="3140433"/>
            <a:ext cx="324000" cy="3240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061ACA67-DA3B-9C7A-1948-0479B992C7EC}"/>
              </a:ext>
            </a:extLst>
          </p:cNvPr>
          <p:cNvSpPr/>
          <p:nvPr/>
        </p:nvSpPr>
        <p:spPr>
          <a:xfrm>
            <a:off x="4530186" y="3140913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8508C53E-ED63-100D-69B5-64900949E20D}"/>
              </a:ext>
            </a:extLst>
          </p:cNvPr>
          <p:cNvSpPr/>
          <p:nvPr/>
        </p:nvSpPr>
        <p:spPr>
          <a:xfrm>
            <a:off x="5826186" y="3464564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09C5349E-562D-89CC-FB8A-B083EB91BD84}"/>
              </a:ext>
            </a:extLst>
          </p:cNvPr>
          <p:cNvSpPr/>
          <p:nvPr/>
        </p:nvSpPr>
        <p:spPr>
          <a:xfrm>
            <a:off x="4854186" y="3464564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13C52958-D861-A70D-A9E6-E76D53B73D90}"/>
              </a:ext>
            </a:extLst>
          </p:cNvPr>
          <p:cNvSpPr/>
          <p:nvPr/>
        </p:nvSpPr>
        <p:spPr>
          <a:xfrm>
            <a:off x="5178186" y="3464564"/>
            <a:ext cx="324000" cy="3240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2AD3C40F-04A5-DA53-FC02-F2012349129F}"/>
              </a:ext>
            </a:extLst>
          </p:cNvPr>
          <p:cNvSpPr/>
          <p:nvPr/>
        </p:nvSpPr>
        <p:spPr>
          <a:xfrm>
            <a:off x="5502186" y="3464564"/>
            <a:ext cx="324000" cy="3240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87B65617-EF1D-E66E-0179-A4006DD8AE2A}"/>
              </a:ext>
            </a:extLst>
          </p:cNvPr>
          <p:cNvSpPr/>
          <p:nvPr/>
        </p:nvSpPr>
        <p:spPr>
          <a:xfrm>
            <a:off x="4530186" y="3464564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982AA672-3E5D-5226-176E-5B1CC6ABEE16}"/>
              </a:ext>
            </a:extLst>
          </p:cNvPr>
          <p:cNvSpPr/>
          <p:nvPr/>
        </p:nvSpPr>
        <p:spPr>
          <a:xfrm>
            <a:off x="5826186" y="3788084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698A9A45-45BE-1F65-B9E7-C5920B26C9AE}"/>
              </a:ext>
            </a:extLst>
          </p:cNvPr>
          <p:cNvSpPr/>
          <p:nvPr/>
        </p:nvSpPr>
        <p:spPr>
          <a:xfrm>
            <a:off x="4854186" y="3786994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130EF037-46B1-185B-2F43-5F2B60341599}"/>
              </a:ext>
            </a:extLst>
          </p:cNvPr>
          <p:cNvSpPr/>
          <p:nvPr/>
        </p:nvSpPr>
        <p:spPr>
          <a:xfrm>
            <a:off x="5178186" y="3786754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655E082E-52EF-D40E-F8B9-556E95D37B39}"/>
              </a:ext>
            </a:extLst>
          </p:cNvPr>
          <p:cNvSpPr/>
          <p:nvPr/>
        </p:nvSpPr>
        <p:spPr>
          <a:xfrm>
            <a:off x="5502186" y="3786514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BDEF9EF8-2F4E-043E-66C9-652503BE5FF7}"/>
              </a:ext>
            </a:extLst>
          </p:cNvPr>
          <p:cNvSpPr/>
          <p:nvPr/>
        </p:nvSpPr>
        <p:spPr>
          <a:xfrm>
            <a:off x="4530186" y="3786994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6816364A-83E4-39AB-4E6D-F1D1DABB0B4E}"/>
              </a:ext>
            </a:extLst>
          </p:cNvPr>
          <p:cNvSpPr/>
          <p:nvPr/>
        </p:nvSpPr>
        <p:spPr>
          <a:xfrm>
            <a:off x="10422240" y="2491775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EFF988E8-58B7-E4DF-2D3F-B54F8B2ED2B5}"/>
              </a:ext>
            </a:extLst>
          </p:cNvPr>
          <p:cNvSpPr/>
          <p:nvPr/>
        </p:nvSpPr>
        <p:spPr>
          <a:xfrm>
            <a:off x="9450240" y="2490685"/>
            <a:ext cx="324000" cy="3240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DBDBB82B-4E0E-A0B4-7A63-330924FFDE36}"/>
              </a:ext>
            </a:extLst>
          </p:cNvPr>
          <p:cNvSpPr/>
          <p:nvPr/>
        </p:nvSpPr>
        <p:spPr>
          <a:xfrm>
            <a:off x="9774240" y="2490445"/>
            <a:ext cx="324000" cy="3240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B107EAA8-1B66-11CF-7054-FB7F69689B15}"/>
              </a:ext>
            </a:extLst>
          </p:cNvPr>
          <p:cNvSpPr/>
          <p:nvPr/>
        </p:nvSpPr>
        <p:spPr>
          <a:xfrm>
            <a:off x="10098240" y="2490205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D0FDCB60-429E-D3A6-19AA-3B3F2B568EBC}"/>
              </a:ext>
            </a:extLst>
          </p:cNvPr>
          <p:cNvSpPr/>
          <p:nvPr/>
        </p:nvSpPr>
        <p:spPr>
          <a:xfrm>
            <a:off x="9126240" y="2490685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B351F408-0AE0-7836-D438-FA004E0FA504}"/>
              </a:ext>
            </a:extLst>
          </p:cNvPr>
          <p:cNvSpPr/>
          <p:nvPr/>
        </p:nvSpPr>
        <p:spPr>
          <a:xfrm>
            <a:off x="10422240" y="2814205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76269DD7-7926-4453-FC65-22EA96348165}"/>
              </a:ext>
            </a:extLst>
          </p:cNvPr>
          <p:cNvSpPr/>
          <p:nvPr/>
        </p:nvSpPr>
        <p:spPr>
          <a:xfrm>
            <a:off x="9450240" y="2813115"/>
            <a:ext cx="324000" cy="324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4FC491F7-EADF-C78B-55B8-11E4A0FB39C0}"/>
              </a:ext>
            </a:extLst>
          </p:cNvPr>
          <p:cNvSpPr/>
          <p:nvPr/>
        </p:nvSpPr>
        <p:spPr>
          <a:xfrm>
            <a:off x="9774240" y="2812875"/>
            <a:ext cx="324000" cy="324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F0424F36-21C9-78F2-F25C-52692ABEB611}"/>
              </a:ext>
            </a:extLst>
          </p:cNvPr>
          <p:cNvSpPr/>
          <p:nvPr/>
        </p:nvSpPr>
        <p:spPr>
          <a:xfrm>
            <a:off x="10098240" y="2812635"/>
            <a:ext cx="324000" cy="3240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D5F68999-0377-D5C8-761C-CFA1E20576D3}"/>
              </a:ext>
            </a:extLst>
          </p:cNvPr>
          <p:cNvSpPr/>
          <p:nvPr/>
        </p:nvSpPr>
        <p:spPr>
          <a:xfrm>
            <a:off x="9126240" y="2813115"/>
            <a:ext cx="324000" cy="3240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00E10699-A842-492C-FAB8-681E90F1D56F}"/>
              </a:ext>
            </a:extLst>
          </p:cNvPr>
          <p:cNvSpPr/>
          <p:nvPr/>
        </p:nvSpPr>
        <p:spPr>
          <a:xfrm>
            <a:off x="10422240" y="3140433"/>
            <a:ext cx="324000" cy="3240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3AF9B91D-2C1A-D9D6-8B49-766523ABE4A9}"/>
              </a:ext>
            </a:extLst>
          </p:cNvPr>
          <p:cNvSpPr/>
          <p:nvPr/>
        </p:nvSpPr>
        <p:spPr>
          <a:xfrm>
            <a:off x="9450240" y="3139343"/>
            <a:ext cx="324000" cy="324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4B381D7B-9B2D-9AD8-5BFF-026142A08482}"/>
              </a:ext>
            </a:extLst>
          </p:cNvPr>
          <p:cNvSpPr/>
          <p:nvPr/>
        </p:nvSpPr>
        <p:spPr>
          <a:xfrm>
            <a:off x="9774240" y="3139103"/>
            <a:ext cx="324000" cy="324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E21EF2D9-CA58-FE0C-FCCC-64A44980CE1D}"/>
              </a:ext>
            </a:extLst>
          </p:cNvPr>
          <p:cNvSpPr/>
          <p:nvPr/>
        </p:nvSpPr>
        <p:spPr>
          <a:xfrm>
            <a:off x="10098240" y="3138863"/>
            <a:ext cx="324000" cy="324000"/>
          </a:xfrm>
          <a:prstGeom prst="rect">
            <a:avLst/>
          </a:prstGeom>
          <a:solidFill>
            <a:srgbClr val="7F7F7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D6BB827D-649F-159A-4472-CFC021F27990}"/>
              </a:ext>
            </a:extLst>
          </p:cNvPr>
          <p:cNvSpPr/>
          <p:nvPr/>
        </p:nvSpPr>
        <p:spPr>
          <a:xfrm>
            <a:off x="9126240" y="3139343"/>
            <a:ext cx="324000" cy="3240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6003FA45-0483-6170-3B54-6A976925137C}"/>
              </a:ext>
            </a:extLst>
          </p:cNvPr>
          <p:cNvSpPr/>
          <p:nvPr/>
        </p:nvSpPr>
        <p:spPr>
          <a:xfrm>
            <a:off x="10422240" y="3462994"/>
            <a:ext cx="324000" cy="3240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07152526-9C4B-BF34-F9FC-87EDF5FBC7F8}"/>
              </a:ext>
            </a:extLst>
          </p:cNvPr>
          <p:cNvSpPr/>
          <p:nvPr/>
        </p:nvSpPr>
        <p:spPr>
          <a:xfrm>
            <a:off x="9450240" y="3462994"/>
            <a:ext cx="324000" cy="3240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841A9BD1-0C21-8CE3-3513-57FB4A8DB2EA}"/>
              </a:ext>
            </a:extLst>
          </p:cNvPr>
          <p:cNvSpPr/>
          <p:nvPr/>
        </p:nvSpPr>
        <p:spPr>
          <a:xfrm>
            <a:off x="9774240" y="3462994"/>
            <a:ext cx="324000" cy="324000"/>
          </a:xfrm>
          <a:prstGeom prst="rect">
            <a:avLst/>
          </a:prstGeom>
          <a:solidFill>
            <a:srgbClr val="7F7F7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8C16B8D4-472E-C037-CC71-81154C4843EF}"/>
              </a:ext>
            </a:extLst>
          </p:cNvPr>
          <p:cNvSpPr/>
          <p:nvPr/>
        </p:nvSpPr>
        <p:spPr>
          <a:xfrm>
            <a:off x="10098240" y="3462994"/>
            <a:ext cx="324000" cy="324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4886FA47-EF19-8C61-9BA6-3C9D71B1A275}"/>
              </a:ext>
            </a:extLst>
          </p:cNvPr>
          <p:cNvSpPr/>
          <p:nvPr/>
        </p:nvSpPr>
        <p:spPr>
          <a:xfrm>
            <a:off x="9126240" y="3462994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28F6A352-424E-18CA-2298-45689A820507}"/>
              </a:ext>
            </a:extLst>
          </p:cNvPr>
          <p:cNvSpPr/>
          <p:nvPr/>
        </p:nvSpPr>
        <p:spPr>
          <a:xfrm>
            <a:off x="10422240" y="3786514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CD4DE609-228B-0176-E482-6760E3381FAD}"/>
              </a:ext>
            </a:extLst>
          </p:cNvPr>
          <p:cNvSpPr/>
          <p:nvPr/>
        </p:nvSpPr>
        <p:spPr>
          <a:xfrm>
            <a:off x="9450240" y="3785424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50DBC965-D0A4-BAB3-A973-C66AD3E8D22C}"/>
              </a:ext>
            </a:extLst>
          </p:cNvPr>
          <p:cNvSpPr/>
          <p:nvPr/>
        </p:nvSpPr>
        <p:spPr>
          <a:xfrm>
            <a:off x="9774240" y="3785184"/>
            <a:ext cx="324000" cy="3240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6B2503D2-1438-5409-762C-02B86FF26C19}"/>
              </a:ext>
            </a:extLst>
          </p:cNvPr>
          <p:cNvSpPr/>
          <p:nvPr/>
        </p:nvSpPr>
        <p:spPr>
          <a:xfrm>
            <a:off x="10098240" y="3784944"/>
            <a:ext cx="324000" cy="3240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C06906C5-850C-2BE6-A30E-40108A1B2BB3}"/>
              </a:ext>
            </a:extLst>
          </p:cNvPr>
          <p:cNvSpPr/>
          <p:nvPr/>
        </p:nvSpPr>
        <p:spPr>
          <a:xfrm>
            <a:off x="9126240" y="3785424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819A5101-EB4B-96D9-5239-2A888902BE9F}"/>
              </a:ext>
            </a:extLst>
          </p:cNvPr>
          <p:cNvSpPr/>
          <p:nvPr/>
        </p:nvSpPr>
        <p:spPr>
          <a:xfrm>
            <a:off x="3948172" y="1516581"/>
            <a:ext cx="216000" cy="216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0ABF2280-2ADA-316B-DDBF-F4D743172772}"/>
              </a:ext>
            </a:extLst>
          </p:cNvPr>
          <p:cNvSpPr/>
          <p:nvPr/>
        </p:nvSpPr>
        <p:spPr>
          <a:xfrm>
            <a:off x="3948172" y="1843628"/>
            <a:ext cx="216000" cy="2160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05" name="ZoneTexte 104">
            <a:extLst>
              <a:ext uri="{FF2B5EF4-FFF2-40B4-BE49-F238E27FC236}">
                <a16:creationId xmlns:a16="http://schemas.microsoft.com/office/drawing/2014/main" id="{A2F02CE5-B316-B5C6-EDCE-9AAFCB28F6FC}"/>
              </a:ext>
            </a:extLst>
          </p:cNvPr>
          <p:cNvSpPr txBox="1"/>
          <p:nvPr/>
        </p:nvSpPr>
        <p:spPr>
          <a:xfrm>
            <a:off x="4272171" y="1813128"/>
            <a:ext cx="158404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/>
              <a:t>Pixels retirés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057B17BB-C7C4-2B85-BCD5-F415DB8E2426}"/>
              </a:ext>
            </a:extLst>
          </p:cNvPr>
          <p:cNvSpPr/>
          <p:nvPr/>
        </p:nvSpPr>
        <p:spPr>
          <a:xfrm>
            <a:off x="9526006" y="1842374"/>
            <a:ext cx="216000" cy="2160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07" name="ZoneTexte 106">
            <a:extLst>
              <a:ext uri="{FF2B5EF4-FFF2-40B4-BE49-F238E27FC236}">
                <a16:creationId xmlns:a16="http://schemas.microsoft.com/office/drawing/2014/main" id="{148CFC64-1FBD-1A77-F157-2DF9463BE2EE}"/>
              </a:ext>
            </a:extLst>
          </p:cNvPr>
          <p:cNvSpPr txBox="1"/>
          <p:nvPr/>
        </p:nvSpPr>
        <p:spPr>
          <a:xfrm>
            <a:off x="9850006" y="1811874"/>
            <a:ext cx="12720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/>
              <a:t>Pixels ajoutés</a:t>
            </a:r>
          </a:p>
        </p:txBody>
      </p:sp>
      <p:sp>
        <p:nvSpPr>
          <p:cNvPr id="108" name="Rectangle : coins arrondis 107">
            <a:extLst>
              <a:ext uri="{FF2B5EF4-FFF2-40B4-BE49-F238E27FC236}">
                <a16:creationId xmlns:a16="http://schemas.microsoft.com/office/drawing/2014/main" id="{24E43D90-3CE7-5D71-4BDF-1C898D3A164D}"/>
              </a:ext>
            </a:extLst>
          </p:cNvPr>
          <p:cNvSpPr/>
          <p:nvPr/>
        </p:nvSpPr>
        <p:spPr>
          <a:xfrm>
            <a:off x="8124213" y="4273818"/>
            <a:ext cx="3545710" cy="39319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Dilatation</a:t>
            </a:r>
          </a:p>
        </p:txBody>
      </p:sp>
      <p:sp>
        <p:nvSpPr>
          <p:cNvPr id="109" name="ZoneTexte 108">
            <a:extLst>
              <a:ext uri="{FF2B5EF4-FFF2-40B4-BE49-F238E27FC236}">
                <a16:creationId xmlns:a16="http://schemas.microsoft.com/office/drawing/2014/main" id="{AC5BC931-DB6A-0C9D-9ACD-739B4E99EA6E}"/>
              </a:ext>
            </a:extLst>
          </p:cNvPr>
          <p:cNvSpPr txBox="1"/>
          <p:nvPr/>
        </p:nvSpPr>
        <p:spPr>
          <a:xfrm>
            <a:off x="8289028" y="4803590"/>
            <a:ext cx="321607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/>
            <a:r>
              <a:rPr lang="fr-FR" b="1" dirty="0"/>
              <a:t>Étendre le premier plan </a:t>
            </a:r>
            <a:r>
              <a:rPr lang="fr-FR" dirty="0"/>
              <a:t>en ajoutant des pixels le long des contours des objets</a:t>
            </a:r>
            <a:endParaRPr lang="fr-FR" sz="2000" b="1" i="0" u="none" strike="noStrike" dirty="0">
              <a:solidFill>
                <a:prstClr val="black"/>
              </a:solidFill>
              <a:latin typeface="FreeSans"/>
            </a:endParaRPr>
          </a:p>
        </p:txBody>
      </p:sp>
      <p:sp>
        <p:nvSpPr>
          <p:cNvPr id="110" name="Rectangle : coins arrondis 109">
            <a:extLst>
              <a:ext uri="{FF2B5EF4-FFF2-40B4-BE49-F238E27FC236}">
                <a16:creationId xmlns:a16="http://schemas.microsoft.com/office/drawing/2014/main" id="{F141D785-8FE4-B87F-1617-3CFB56B71C81}"/>
              </a:ext>
            </a:extLst>
          </p:cNvPr>
          <p:cNvSpPr/>
          <p:nvPr/>
        </p:nvSpPr>
        <p:spPr>
          <a:xfrm>
            <a:off x="3598608" y="4273818"/>
            <a:ext cx="3545710" cy="39319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Erosion</a:t>
            </a:r>
          </a:p>
        </p:txBody>
      </p:sp>
      <p:sp>
        <p:nvSpPr>
          <p:cNvPr id="111" name="ZoneTexte 110">
            <a:extLst>
              <a:ext uri="{FF2B5EF4-FFF2-40B4-BE49-F238E27FC236}">
                <a16:creationId xmlns:a16="http://schemas.microsoft.com/office/drawing/2014/main" id="{9C8BDF67-2991-2E51-3A23-F123E76456A5}"/>
              </a:ext>
            </a:extLst>
          </p:cNvPr>
          <p:cNvSpPr txBox="1"/>
          <p:nvPr/>
        </p:nvSpPr>
        <p:spPr>
          <a:xfrm>
            <a:off x="3763423" y="4803590"/>
            <a:ext cx="321607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/>
            <a:r>
              <a:rPr lang="fr-FR" b="1" dirty="0"/>
              <a:t>Réduire le premier plan </a:t>
            </a:r>
            <a:r>
              <a:rPr lang="fr-FR" dirty="0"/>
              <a:t>en retirant progressivement les pixels le long des contours des objets</a:t>
            </a:r>
            <a:endParaRPr lang="fr-FR" sz="2000" b="1" i="0" u="none" strike="noStrike" dirty="0">
              <a:solidFill>
                <a:prstClr val="black"/>
              </a:solidFill>
              <a:latin typeface="FreeSans"/>
            </a:endParaRPr>
          </a:p>
        </p:txBody>
      </p:sp>
      <p:sp>
        <p:nvSpPr>
          <p:cNvPr id="112" name="ZoneTexte 111">
            <a:extLst>
              <a:ext uri="{FF2B5EF4-FFF2-40B4-BE49-F238E27FC236}">
                <a16:creationId xmlns:a16="http://schemas.microsoft.com/office/drawing/2014/main" id="{13616950-8517-1141-7663-9BCB1A4C255D}"/>
              </a:ext>
            </a:extLst>
          </p:cNvPr>
          <p:cNvSpPr txBox="1"/>
          <p:nvPr/>
        </p:nvSpPr>
        <p:spPr>
          <a:xfrm>
            <a:off x="4272172" y="1486081"/>
            <a:ext cx="12720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/>
              <a:t>Pixels originaux</a:t>
            </a:r>
          </a:p>
        </p:txBody>
      </p:sp>
    </p:spTree>
    <p:extLst>
      <p:ext uri="{BB962C8B-B14F-4D97-AF65-F5344CB8AC3E}">
        <p14:creationId xmlns:p14="http://schemas.microsoft.com/office/powerpoint/2010/main" val="22847204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52727A-B2BB-5CD0-3ECE-C8192D4479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EF10458-3F82-86FA-11D4-3D1FB3378E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329" y="274536"/>
            <a:ext cx="6836893" cy="685800"/>
          </a:xfrm>
        </p:spPr>
        <p:txBody>
          <a:bodyPr/>
          <a:lstStyle/>
          <a:p>
            <a:r>
              <a:rPr lang="fr-FR" dirty="0"/>
              <a:t>Traitement d’images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1F34B83-A5CA-941B-5DE5-C533C92AF8E6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5" name="Image 4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FAE72569-2CCF-2464-BC9F-362DE25ECA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409" y="150610"/>
            <a:ext cx="1379153" cy="91943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5609053-779F-56A0-B0D2-E928746056C1}"/>
              </a:ext>
            </a:extLst>
          </p:cNvPr>
          <p:cNvSpPr/>
          <p:nvPr/>
        </p:nvSpPr>
        <p:spPr bwMode="auto">
          <a:xfrm>
            <a:off x="6960096" y="1052736"/>
            <a:ext cx="5163892" cy="91128"/>
          </a:xfrm>
          <a:prstGeom prst="rect">
            <a:avLst/>
          </a:prstGeom>
          <a:solidFill>
            <a:srgbClr val="FA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8" name="Image 7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85E8BEDC-D616-E7D5-D5D1-BA84F7A88D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4162"/>
            <a:ext cx="2880320" cy="1183202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BE08737B-6B90-F0EE-4228-A1B419F917A7}"/>
              </a:ext>
            </a:extLst>
          </p:cNvPr>
          <p:cNvSpPr txBox="1"/>
          <p:nvPr/>
        </p:nvSpPr>
        <p:spPr>
          <a:xfrm>
            <a:off x="8832304" y="1166533"/>
            <a:ext cx="31476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FR" b="1" dirty="0"/>
              <a:t>Erosion / Dilatation</a:t>
            </a:r>
            <a:endParaRPr lang="fr-FR" dirty="0"/>
          </a:p>
        </p:txBody>
      </p:sp>
      <p:sp>
        <p:nvSpPr>
          <p:cNvPr id="31" name="Flèche : chevron 30">
            <a:extLst>
              <a:ext uri="{FF2B5EF4-FFF2-40B4-BE49-F238E27FC236}">
                <a16:creationId xmlns:a16="http://schemas.microsoft.com/office/drawing/2014/main" id="{E8590825-D704-B630-8CE7-CEE31AB1447B}"/>
              </a:ext>
            </a:extLst>
          </p:cNvPr>
          <p:cNvSpPr/>
          <p:nvPr/>
        </p:nvSpPr>
        <p:spPr>
          <a:xfrm rot="5400000">
            <a:off x="1345066" y="1585190"/>
            <a:ext cx="1002700" cy="2067486"/>
          </a:xfrm>
          <a:prstGeom prst="chevron">
            <a:avLst>
              <a:gd name="adj" fmla="val 20170"/>
            </a:avLst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Pre </a:t>
            </a:r>
            <a:r>
              <a:rPr lang="fr-FR" b="1" dirty="0" err="1">
                <a:solidFill>
                  <a:schemeClr val="bg1"/>
                </a:solidFill>
              </a:rPr>
              <a:t>Processing</a:t>
            </a:r>
            <a:endParaRPr lang="fr-FR" b="1" dirty="0">
              <a:solidFill>
                <a:schemeClr val="bg1"/>
              </a:solidFill>
            </a:endParaRPr>
          </a:p>
        </p:txBody>
      </p:sp>
      <p:sp>
        <p:nvSpPr>
          <p:cNvPr id="32" name="Flèche : pentagone 31">
            <a:extLst>
              <a:ext uri="{FF2B5EF4-FFF2-40B4-BE49-F238E27FC236}">
                <a16:creationId xmlns:a16="http://schemas.microsoft.com/office/drawing/2014/main" id="{FF6C178E-44B9-46F0-A703-99D43991060A}"/>
              </a:ext>
            </a:extLst>
          </p:cNvPr>
          <p:cNvSpPr/>
          <p:nvPr/>
        </p:nvSpPr>
        <p:spPr>
          <a:xfrm rot="5400000">
            <a:off x="1558151" y="845929"/>
            <a:ext cx="576529" cy="2067486"/>
          </a:xfrm>
          <a:prstGeom prst="homePlate">
            <a:avLst>
              <a:gd name="adj" fmla="val 33370"/>
            </a:avLst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/>
              <a:t>Acquisition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914A974-22D9-E3A4-5699-719CA32387ED}"/>
              </a:ext>
            </a:extLst>
          </p:cNvPr>
          <p:cNvSpPr/>
          <p:nvPr/>
        </p:nvSpPr>
        <p:spPr>
          <a:xfrm>
            <a:off x="609678" y="4655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96330D2-4F05-A7A2-E82A-550B8AC58444}"/>
              </a:ext>
            </a:extLst>
          </p:cNvPr>
          <p:cNvSpPr/>
          <p:nvPr/>
        </p:nvSpPr>
        <p:spPr>
          <a:xfrm>
            <a:off x="1077678" y="4655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B1E38AA-4DE0-F990-5AE3-18DF10C8E4D6}"/>
              </a:ext>
            </a:extLst>
          </p:cNvPr>
          <p:cNvSpPr/>
          <p:nvPr/>
        </p:nvSpPr>
        <p:spPr>
          <a:xfrm>
            <a:off x="609678" y="5123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2BF8FAD-A696-ADFD-1FA4-B016A332BE48}"/>
              </a:ext>
            </a:extLst>
          </p:cNvPr>
          <p:cNvSpPr/>
          <p:nvPr/>
        </p:nvSpPr>
        <p:spPr>
          <a:xfrm>
            <a:off x="1545678" y="4655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63E8862-16A2-C01D-5692-E8F01AF9B3F5}"/>
              </a:ext>
            </a:extLst>
          </p:cNvPr>
          <p:cNvSpPr/>
          <p:nvPr/>
        </p:nvSpPr>
        <p:spPr>
          <a:xfrm>
            <a:off x="1545678" y="5123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9B2FFDF-F825-0B75-C9D5-D223B18D8CAB}"/>
              </a:ext>
            </a:extLst>
          </p:cNvPr>
          <p:cNvSpPr/>
          <p:nvPr/>
        </p:nvSpPr>
        <p:spPr>
          <a:xfrm>
            <a:off x="609678" y="5591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AEC77D9-BF81-27AA-A605-A3B38B970EF3}"/>
              </a:ext>
            </a:extLst>
          </p:cNvPr>
          <p:cNvSpPr/>
          <p:nvPr/>
        </p:nvSpPr>
        <p:spPr>
          <a:xfrm>
            <a:off x="1077678" y="5591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1AC7D00-06F9-8213-DF76-70AED4FA5945}"/>
              </a:ext>
            </a:extLst>
          </p:cNvPr>
          <p:cNvSpPr/>
          <p:nvPr/>
        </p:nvSpPr>
        <p:spPr>
          <a:xfrm>
            <a:off x="1545678" y="5591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C88D9747-4B27-E814-4995-6138A4DE3F44}"/>
              </a:ext>
            </a:extLst>
          </p:cNvPr>
          <p:cNvSpPr txBox="1"/>
          <p:nvPr/>
        </p:nvSpPr>
        <p:spPr>
          <a:xfrm>
            <a:off x="494146" y="4241551"/>
            <a:ext cx="11670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kernel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5AC6370-7470-3D2E-6AC1-ABDFE9B526F3}"/>
              </a:ext>
            </a:extLst>
          </p:cNvPr>
          <p:cNvSpPr/>
          <p:nvPr/>
        </p:nvSpPr>
        <p:spPr>
          <a:xfrm>
            <a:off x="604245" y="4651548"/>
            <a:ext cx="1404000" cy="1404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FEF8E92-8495-173B-0EBF-F78C867727E4}"/>
              </a:ext>
            </a:extLst>
          </p:cNvPr>
          <p:cNvSpPr/>
          <p:nvPr/>
        </p:nvSpPr>
        <p:spPr>
          <a:xfrm>
            <a:off x="1077678" y="5123697"/>
            <a:ext cx="468000" cy="468000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108" name="Rectangle : coins arrondis 107">
            <a:extLst>
              <a:ext uri="{FF2B5EF4-FFF2-40B4-BE49-F238E27FC236}">
                <a16:creationId xmlns:a16="http://schemas.microsoft.com/office/drawing/2014/main" id="{C1870C20-2C4A-38C5-9CD6-311EE4ED03D1}"/>
              </a:ext>
            </a:extLst>
          </p:cNvPr>
          <p:cNvSpPr/>
          <p:nvPr/>
        </p:nvSpPr>
        <p:spPr>
          <a:xfrm>
            <a:off x="8124213" y="4273818"/>
            <a:ext cx="3545710" cy="39319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Dilatation</a:t>
            </a:r>
          </a:p>
        </p:txBody>
      </p:sp>
      <p:sp>
        <p:nvSpPr>
          <p:cNvPr id="109" name="ZoneTexte 108">
            <a:extLst>
              <a:ext uri="{FF2B5EF4-FFF2-40B4-BE49-F238E27FC236}">
                <a16:creationId xmlns:a16="http://schemas.microsoft.com/office/drawing/2014/main" id="{D9E15B5B-F031-4CB1-FA56-04E21C36E45E}"/>
              </a:ext>
            </a:extLst>
          </p:cNvPr>
          <p:cNvSpPr txBox="1"/>
          <p:nvPr/>
        </p:nvSpPr>
        <p:spPr>
          <a:xfrm>
            <a:off x="8289028" y="4803590"/>
            <a:ext cx="321607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/>
            <a:r>
              <a:rPr lang="fr-FR" b="1" dirty="0"/>
              <a:t>Étendre le premier plan </a:t>
            </a:r>
            <a:r>
              <a:rPr lang="fr-FR" dirty="0"/>
              <a:t>en ajoutant des pixels le long des contours des objets</a:t>
            </a:r>
            <a:endParaRPr lang="fr-FR" sz="2000" b="1" i="0" u="none" strike="noStrike" dirty="0">
              <a:solidFill>
                <a:prstClr val="black"/>
              </a:solidFill>
              <a:latin typeface="FreeSans"/>
            </a:endParaRPr>
          </a:p>
        </p:txBody>
      </p:sp>
      <p:sp>
        <p:nvSpPr>
          <p:cNvPr id="110" name="Rectangle : coins arrondis 109">
            <a:extLst>
              <a:ext uri="{FF2B5EF4-FFF2-40B4-BE49-F238E27FC236}">
                <a16:creationId xmlns:a16="http://schemas.microsoft.com/office/drawing/2014/main" id="{BF49EF0D-975E-CDA4-57A1-AE3A307C178F}"/>
              </a:ext>
            </a:extLst>
          </p:cNvPr>
          <p:cNvSpPr/>
          <p:nvPr/>
        </p:nvSpPr>
        <p:spPr>
          <a:xfrm>
            <a:off x="3598608" y="4273818"/>
            <a:ext cx="3545710" cy="39319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Erosion</a:t>
            </a:r>
          </a:p>
        </p:txBody>
      </p:sp>
      <p:sp>
        <p:nvSpPr>
          <p:cNvPr id="111" name="ZoneTexte 110">
            <a:extLst>
              <a:ext uri="{FF2B5EF4-FFF2-40B4-BE49-F238E27FC236}">
                <a16:creationId xmlns:a16="http://schemas.microsoft.com/office/drawing/2014/main" id="{AE987792-F48A-E772-C46C-94627F2CF259}"/>
              </a:ext>
            </a:extLst>
          </p:cNvPr>
          <p:cNvSpPr txBox="1"/>
          <p:nvPr/>
        </p:nvSpPr>
        <p:spPr>
          <a:xfrm>
            <a:off x="3763423" y="4803590"/>
            <a:ext cx="321607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/>
            <a:r>
              <a:rPr lang="fr-FR" b="1" dirty="0"/>
              <a:t>Réduire le premier plan </a:t>
            </a:r>
            <a:r>
              <a:rPr lang="fr-FR" dirty="0"/>
              <a:t>en retirant progressivement les pixels le long des contours des objets</a:t>
            </a:r>
            <a:endParaRPr lang="fr-FR" sz="2000" b="1" i="0" u="none" strike="noStrike" dirty="0">
              <a:solidFill>
                <a:prstClr val="black"/>
              </a:solidFill>
              <a:latin typeface="FreeSans"/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BCDAADC2-8B3A-98B0-8DCB-6F2CCE1DF8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1557" y="1747775"/>
            <a:ext cx="5868219" cy="2210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024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401879-14B7-269F-A96B-22FC2270BD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C6CD469-88E8-2A5C-0F85-1FB1D6E625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329" y="274536"/>
            <a:ext cx="6836893" cy="685800"/>
          </a:xfrm>
        </p:spPr>
        <p:txBody>
          <a:bodyPr/>
          <a:lstStyle/>
          <a:p>
            <a:r>
              <a:rPr lang="fr-FR" dirty="0"/>
              <a:t>Traitement d’images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BC454C5-BDB6-2BDA-C8BF-C15901D33634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5" name="Image 4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53502D4E-472C-2DDD-A383-C2730F9BBC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409" y="150610"/>
            <a:ext cx="1379153" cy="91943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DF012BA-AF86-D594-A594-2E2BF6A1C9D2}"/>
              </a:ext>
            </a:extLst>
          </p:cNvPr>
          <p:cNvSpPr/>
          <p:nvPr/>
        </p:nvSpPr>
        <p:spPr bwMode="auto">
          <a:xfrm>
            <a:off x="6960096" y="1052736"/>
            <a:ext cx="5163892" cy="91128"/>
          </a:xfrm>
          <a:prstGeom prst="rect">
            <a:avLst/>
          </a:prstGeom>
          <a:solidFill>
            <a:srgbClr val="FA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8" name="Image 7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07AF28FA-C494-A08D-0A61-BA2C62E7A0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4162"/>
            <a:ext cx="2880320" cy="1183202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39FDF37F-81C6-5E6C-E247-0648F22A4159}"/>
              </a:ext>
            </a:extLst>
          </p:cNvPr>
          <p:cNvSpPr txBox="1"/>
          <p:nvPr/>
        </p:nvSpPr>
        <p:spPr>
          <a:xfrm>
            <a:off x="8832304" y="1166533"/>
            <a:ext cx="31476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FR" b="1" dirty="0"/>
              <a:t>Ouverture / Fermeture</a:t>
            </a:r>
            <a:endParaRPr lang="fr-FR" dirty="0"/>
          </a:p>
        </p:txBody>
      </p:sp>
      <p:sp>
        <p:nvSpPr>
          <p:cNvPr id="31" name="Flèche : chevron 30">
            <a:extLst>
              <a:ext uri="{FF2B5EF4-FFF2-40B4-BE49-F238E27FC236}">
                <a16:creationId xmlns:a16="http://schemas.microsoft.com/office/drawing/2014/main" id="{0FF8CBED-784D-9C9E-0CBB-7F660DF177A8}"/>
              </a:ext>
            </a:extLst>
          </p:cNvPr>
          <p:cNvSpPr/>
          <p:nvPr/>
        </p:nvSpPr>
        <p:spPr>
          <a:xfrm rot="5400000">
            <a:off x="1345066" y="1585190"/>
            <a:ext cx="1002700" cy="2067486"/>
          </a:xfrm>
          <a:prstGeom prst="chevron">
            <a:avLst>
              <a:gd name="adj" fmla="val 20170"/>
            </a:avLst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Pre </a:t>
            </a:r>
            <a:r>
              <a:rPr lang="fr-FR" b="1" dirty="0" err="1">
                <a:solidFill>
                  <a:schemeClr val="bg1"/>
                </a:solidFill>
              </a:rPr>
              <a:t>Processing</a:t>
            </a:r>
            <a:endParaRPr lang="fr-FR" b="1" dirty="0">
              <a:solidFill>
                <a:schemeClr val="bg1"/>
              </a:solidFill>
            </a:endParaRPr>
          </a:p>
        </p:txBody>
      </p:sp>
      <p:sp>
        <p:nvSpPr>
          <p:cNvPr id="32" name="Flèche : pentagone 31">
            <a:extLst>
              <a:ext uri="{FF2B5EF4-FFF2-40B4-BE49-F238E27FC236}">
                <a16:creationId xmlns:a16="http://schemas.microsoft.com/office/drawing/2014/main" id="{72193DEA-F009-A24C-0CB1-834FB6CB7450}"/>
              </a:ext>
            </a:extLst>
          </p:cNvPr>
          <p:cNvSpPr/>
          <p:nvPr/>
        </p:nvSpPr>
        <p:spPr>
          <a:xfrm rot="5400000">
            <a:off x="1558151" y="845929"/>
            <a:ext cx="576529" cy="2067486"/>
          </a:xfrm>
          <a:prstGeom prst="homePlate">
            <a:avLst>
              <a:gd name="adj" fmla="val 33370"/>
            </a:avLst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/>
              <a:t>Acquisition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AEF94AE-A022-5DB6-1A90-77C5BCFCF320}"/>
              </a:ext>
            </a:extLst>
          </p:cNvPr>
          <p:cNvSpPr/>
          <p:nvPr/>
        </p:nvSpPr>
        <p:spPr>
          <a:xfrm>
            <a:off x="609678" y="4655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5E2B1BA-C879-2BA6-60E0-A2AA038AD452}"/>
              </a:ext>
            </a:extLst>
          </p:cNvPr>
          <p:cNvSpPr/>
          <p:nvPr/>
        </p:nvSpPr>
        <p:spPr>
          <a:xfrm>
            <a:off x="1077678" y="4655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2CD7486-FE5C-1AC2-9883-372C12E8E437}"/>
              </a:ext>
            </a:extLst>
          </p:cNvPr>
          <p:cNvSpPr/>
          <p:nvPr/>
        </p:nvSpPr>
        <p:spPr>
          <a:xfrm>
            <a:off x="609678" y="5123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CF5D4BE-D72E-E58A-5C98-0A51F9CE9F82}"/>
              </a:ext>
            </a:extLst>
          </p:cNvPr>
          <p:cNvSpPr/>
          <p:nvPr/>
        </p:nvSpPr>
        <p:spPr>
          <a:xfrm>
            <a:off x="1545678" y="4655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8100A20-3980-F59A-17B8-B0493F6A598E}"/>
              </a:ext>
            </a:extLst>
          </p:cNvPr>
          <p:cNvSpPr/>
          <p:nvPr/>
        </p:nvSpPr>
        <p:spPr>
          <a:xfrm>
            <a:off x="1545678" y="5123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04DCCAB-F376-3DEA-674B-15E55A547819}"/>
              </a:ext>
            </a:extLst>
          </p:cNvPr>
          <p:cNvSpPr/>
          <p:nvPr/>
        </p:nvSpPr>
        <p:spPr>
          <a:xfrm>
            <a:off x="609678" y="5591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650089D-630A-673F-4F3B-0B0432CAC4A5}"/>
              </a:ext>
            </a:extLst>
          </p:cNvPr>
          <p:cNvSpPr/>
          <p:nvPr/>
        </p:nvSpPr>
        <p:spPr>
          <a:xfrm>
            <a:off x="1077678" y="5591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17BBB77-ABED-87C9-40F8-496E12DD9E90}"/>
              </a:ext>
            </a:extLst>
          </p:cNvPr>
          <p:cNvSpPr/>
          <p:nvPr/>
        </p:nvSpPr>
        <p:spPr>
          <a:xfrm>
            <a:off x="1545678" y="5591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A451D4DB-845E-2C06-731F-B2B1F16A8D6D}"/>
              </a:ext>
            </a:extLst>
          </p:cNvPr>
          <p:cNvSpPr txBox="1"/>
          <p:nvPr/>
        </p:nvSpPr>
        <p:spPr>
          <a:xfrm>
            <a:off x="494146" y="4241551"/>
            <a:ext cx="11670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kernel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15AA9EA-3C1C-CD67-CC47-51D12F42CA2E}"/>
              </a:ext>
            </a:extLst>
          </p:cNvPr>
          <p:cNvSpPr/>
          <p:nvPr/>
        </p:nvSpPr>
        <p:spPr>
          <a:xfrm>
            <a:off x="604245" y="4651548"/>
            <a:ext cx="1404000" cy="1404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DB11F04-3EE2-CE8C-F162-0181B1D4FE68}"/>
              </a:ext>
            </a:extLst>
          </p:cNvPr>
          <p:cNvSpPr/>
          <p:nvPr/>
        </p:nvSpPr>
        <p:spPr>
          <a:xfrm>
            <a:off x="1077678" y="5123697"/>
            <a:ext cx="468000" cy="468000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B7899B21-79EB-056F-EDE2-DA33AC54BEBD}"/>
              </a:ext>
            </a:extLst>
          </p:cNvPr>
          <p:cNvSpPr/>
          <p:nvPr/>
        </p:nvSpPr>
        <p:spPr>
          <a:xfrm>
            <a:off x="8124213" y="4273818"/>
            <a:ext cx="3545710" cy="39319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Fermeture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F72B617A-2C79-1504-1DA8-4AE9C0F3A86C}"/>
              </a:ext>
            </a:extLst>
          </p:cNvPr>
          <p:cNvSpPr txBox="1"/>
          <p:nvPr/>
        </p:nvSpPr>
        <p:spPr>
          <a:xfrm>
            <a:off x="8289028" y="4803590"/>
            <a:ext cx="3216078" cy="984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/>
            <a:r>
              <a:rPr lang="en-US" b="1" dirty="0"/>
              <a:t>Dilatation </a:t>
            </a:r>
            <a:r>
              <a:rPr lang="en-US" dirty="0" err="1"/>
              <a:t>puis</a:t>
            </a:r>
            <a:r>
              <a:rPr lang="en-US" b="1" dirty="0"/>
              <a:t> Erosion</a:t>
            </a:r>
          </a:p>
          <a:p>
            <a:pPr marR="0" algn="just"/>
            <a:endParaRPr lang="en-US" sz="2000" b="1" i="0" u="none" strike="noStrike" dirty="0">
              <a:solidFill>
                <a:prstClr val="black"/>
              </a:solidFill>
              <a:latin typeface="FreeSans"/>
            </a:endParaRPr>
          </a:p>
          <a:p>
            <a:pPr marR="0" algn="just"/>
            <a:r>
              <a:rPr lang="fr-FR" sz="2000" dirty="0"/>
              <a:t>Remplit des petites zones</a:t>
            </a:r>
            <a:endParaRPr lang="fr-FR" sz="2000" b="1" i="0" u="none" strike="noStrike" dirty="0">
              <a:solidFill>
                <a:prstClr val="black"/>
              </a:solidFill>
              <a:latin typeface="FreeSans"/>
            </a:endParaRPr>
          </a:p>
        </p:txBody>
      </p:sp>
      <p:sp>
        <p:nvSpPr>
          <p:cNvPr id="22" name="Rectangle : coins arrondis 21">
            <a:extLst>
              <a:ext uri="{FF2B5EF4-FFF2-40B4-BE49-F238E27FC236}">
                <a16:creationId xmlns:a16="http://schemas.microsoft.com/office/drawing/2014/main" id="{E8E0B70C-477E-ABED-ABB8-D695767F091F}"/>
              </a:ext>
            </a:extLst>
          </p:cNvPr>
          <p:cNvSpPr/>
          <p:nvPr/>
        </p:nvSpPr>
        <p:spPr>
          <a:xfrm>
            <a:off x="3598608" y="4273818"/>
            <a:ext cx="3545710" cy="39319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Ouverture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514D877C-8F96-8872-E6B0-B8C9BC3917CA}"/>
              </a:ext>
            </a:extLst>
          </p:cNvPr>
          <p:cNvSpPr txBox="1"/>
          <p:nvPr/>
        </p:nvSpPr>
        <p:spPr>
          <a:xfrm>
            <a:off x="3763423" y="4803590"/>
            <a:ext cx="3216078" cy="984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/>
            <a:r>
              <a:rPr lang="en-US" b="1" dirty="0"/>
              <a:t>Erosion </a:t>
            </a:r>
            <a:r>
              <a:rPr lang="en-US" dirty="0" err="1"/>
              <a:t>puis</a:t>
            </a:r>
            <a:r>
              <a:rPr lang="en-US" b="1" dirty="0"/>
              <a:t> Dilatation</a:t>
            </a:r>
          </a:p>
          <a:p>
            <a:pPr marR="0" algn="just"/>
            <a:endParaRPr lang="fr-FR" sz="2000" dirty="0"/>
          </a:p>
          <a:p>
            <a:pPr marR="0" algn="just"/>
            <a:r>
              <a:rPr lang="fr-FR" sz="2000" dirty="0"/>
              <a:t>Retire des petits objets</a:t>
            </a:r>
            <a:endParaRPr lang="fr-FR" sz="2000" b="1" i="0" u="none" strike="noStrike" dirty="0">
              <a:solidFill>
                <a:prstClr val="black"/>
              </a:solidFill>
              <a:latin typeface="FreeSan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BDB1A4A-8527-5E2E-DDDE-8C6A5AFC382A}"/>
              </a:ext>
            </a:extLst>
          </p:cNvPr>
          <p:cNvSpPr/>
          <p:nvPr/>
        </p:nvSpPr>
        <p:spPr>
          <a:xfrm>
            <a:off x="5785572" y="2482582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AA393B3-7FF4-4BC0-CC71-E9EDE0003D97}"/>
              </a:ext>
            </a:extLst>
          </p:cNvPr>
          <p:cNvSpPr/>
          <p:nvPr/>
        </p:nvSpPr>
        <p:spPr>
          <a:xfrm>
            <a:off x="4813572" y="2481492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D95306A-DE67-890C-0913-B94E57A67F5A}"/>
              </a:ext>
            </a:extLst>
          </p:cNvPr>
          <p:cNvSpPr/>
          <p:nvPr/>
        </p:nvSpPr>
        <p:spPr>
          <a:xfrm>
            <a:off x="5137572" y="2481252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00542B1-F349-1A71-524E-C330B3EC4184}"/>
              </a:ext>
            </a:extLst>
          </p:cNvPr>
          <p:cNvSpPr/>
          <p:nvPr/>
        </p:nvSpPr>
        <p:spPr>
          <a:xfrm>
            <a:off x="5461572" y="2481012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6ABAA82-5178-9543-E8DA-344486BC1174}"/>
              </a:ext>
            </a:extLst>
          </p:cNvPr>
          <p:cNvSpPr/>
          <p:nvPr/>
        </p:nvSpPr>
        <p:spPr>
          <a:xfrm>
            <a:off x="4489572" y="2481492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BD7F38C-5529-DD60-CBD2-7160EA160EC5}"/>
              </a:ext>
            </a:extLst>
          </p:cNvPr>
          <p:cNvSpPr/>
          <p:nvPr/>
        </p:nvSpPr>
        <p:spPr>
          <a:xfrm>
            <a:off x="5785572" y="2805012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DA37ABB-78FA-B3BF-0CB0-EB74A31941D1}"/>
              </a:ext>
            </a:extLst>
          </p:cNvPr>
          <p:cNvSpPr/>
          <p:nvPr/>
        </p:nvSpPr>
        <p:spPr>
          <a:xfrm>
            <a:off x="4813572" y="2803922"/>
            <a:ext cx="324000" cy="324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712B6A9-3738-987A-D81E-CF7AF3EC97FA}"/>
              </a:ext>
            </a:extLst>
          </p:cNvPr>
          <p:cNvSpPr/>
          <p:nvPr/>
        </p:nvSpPr>
        <p:spPr>
          <a:xfrm>
            <a:off x="5137572" y="2803682"/>
            <a:ext cx="324000" cy="324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6689EFB-E59A-B269-F28E-70A16CC59E74}"/>
              </a:ext>
            </a:extLst>
          </p:cNvPr>
          <p:cNvSpPr/>
          <p:nvPr/>
        </p:nvSpPr>
        <p:spPr>
          <a:xfrm>
            <a:off x="5461572" y="2803442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264A7C2-4216-F63D-3C99-0DE5CBDB9E00}"/>
              </a:ext>
            </a:extLst>
          </p:cNvPr>
          <p:cNvSpPr/>
          <p:nvPr/>
        </p:nvSpPr>
        <p:spPr>
          <a:xfrm>
            <a:off x="4489572" y="2803922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C680F72-85E3-0F14-34F0-AFD594E5C005}"/>
              </a:ext>
            </a:extLst>
          </p:cNvPr>
          <p:cNvSpPr/>
          <p:nvPr/>
        </p:nvSpPr>
        <p:spPr>
          <a:xfrm>
            <a:off x="5785572" y="3131240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7E0746C7-6C6E-16DB-25DF-F84322DAA995}"/>
              </a:ext>
            </a:extLst>
          </p:cNvPr>
          <p:cNvSpPr/>
          <p:nvPr/>
        </p:nvSpPr>
        <p:spPr>
          <a:xfrm>
            <a:off x="4813572" y="3130150"/>
            <a:ext cx="324000" cy="324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F33671E-EBCF-013E-AA0D-8D305AF13128}"/>
              </a:ext>
            </a:extLst>
          </p:cNvPr>
          <p:cNvSpPr/>
          <p:nvPr/>
        </p:nvSpPr>
        <p:spPr>
          <a:xfrm>
            <a:off x="5137572" y="3129910"/>
            <a:ext cx="324000" cy="324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6C71D6B-E2E0-85BD-7BC2-4A958C8D2573}"/>
              </a:ext>
            </a:extLst>
          </p:cNvPr>
          <p:cNvSpPr/>
          <p:nvPr/>
        </p:nvSpPr>
        <p:spPr>
          <a:xfrm>
            <a:off x="5461572" y="3129670"/>
            <a:ext cx="324000" cy="324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6F7D3BD4-E25B-BAF2-C5AA-326B89A35A38}"/>
              </a:ext>
            </a:extLst>
          </p:cNvPr>
          <p:cNvSpPr/>
          <p:nvPr/>
        </p:nvSpPr>
        <p:spPr>
          <a:xfrm>
            <a:off x="4489572" y="3130150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D37EB7AB-84F2-4882-EB32-6478CB1AEF8F}"/>
              </a:ext>
            </a:extLst>
          </p:cNvPr>
          <p:cNvSpPr/>
          <p:nvPr/>
        </p:nvSpPr>
        <p:spPr>
          <a:xfrm>
            <a:off x="5785572" y="3453801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B19458AA-976A-DD83-B27B-9AF8F93FEE9F}"/>
              </a:ext>
            </a:extLst>
          </p:cNvPr>
          <p:cNvSpPr/>
          <p:nvPr/>
        </p:nvSpPr>
        <p:spPr>
          <a:xfrm>
            <a:off x="4813572" y="3453801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6D5B16A0-E2A3-D613-B908-423232D6BD87}"/>
              </a:ext>
            </a:extLst>
          </p:cNvPr>
          <p:cNvSpPr/>
          <p:nvPr/>
        </p:nvSpPr>
        <p:spPr>
          <a:xfrm>
            <a:off x="5137572" y="3453801"/>
            <a:ext cx="324000" cy="324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3BBAB24-A0B1-A786-434D-AB3A65E97E59}"/>
              </a:ext>
            </a:extLst>
          </p:cNvPr>
          <p:cNvSpPr/>
          <p:nvPr/>
        </p:nvSpPr>
        <p:spPr>
          <a:xfrm>
            <a:off x="5461572" y="3453801"/>
            <a:ext cx="324000" cy="324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8087D784-A412-83A9-E882-5A5A3D9D1E51}"/>
              </a:ext>
            </a:extLst>
          </p:cNvPr>
          <p:cNvSpPr/>
          <p:nvPr/>
        </p:nvSpPr>
        <p:spPr>
          <a:xfrm>
            <a:off x="4489572" y="3453801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60AB80BE-0D0E-0157-0780-E7D051FC648C}"/>
              </a:ext>
            </a:extLst>
          </p:cNvPr>
          <p:cNvSpPr/>
          <p:nvPr/>
        </p:nvSpPr>
        <p:spPr>
          <a:xfrm>
            <a:off x="5785572" y="3777321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6D631BBA-02C0-43E1-B37F-31EC9D8ADEBC}"/>
              </a:ext>
            </a:extLst>
          </p:cNvPr>
          <p:cNvSpPr/>
          <p:nvPr/>
        </p:nvSpPr>
        <p:spPr>
          <a:xfrm>
            <a:off x="4813572" y="3776231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DCFD16D6-CAB3-9D49-011A-951A7E81F25E}"/>
              </a:ext>
            </a:extLst>
          </p:cNvPr>
          <p:cNvSpPr/>
          <p:nvPr/>
        </p:nvSpPr>
        <p:spPr>
          <a:xfrm>
            <a:off x="5137572" y="3775991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48E0618-2C84-F40A-968D-8C3DAED93B90}"/>
              </a:ext>
            </a:extLst>
          </p:cNvPr>
          <p:cNvSpPr/>
          <p:nvPr/>
        </p:nvSpPr>
        <p:spPr>
          <a:xfrm>
            <a:off x="5461572" y="3775751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FB74C168-F566-60AE-CCB6-361DA0582680}"/>
              </a:ext>
            </a:extLst>
          </p:cNvPr>
          <p:cNvSpPr/>
          <p:nvPr/>
        </p:nvSpPr>
        <p:spPr>
          <a:xfrm>
            <a:off x="4489572" y="3776231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835C8990-8B8C-4A20-7499-546C9314FE85}"/>
              </a:ext>
            </a:extLst>
          </p:cNvPr>
          <p:cNvSpPr/>
          <p:nvPr/>
        </p:nvSpPr>
        <p:spPr>
          <a:xfrm>
            <a:off x="8103681" y="2478139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5B06F266-90CD-400D-E590-9445B889B2B5}"/>
              </a:ext>
            </a:extLst>
          </p:cNvPr>
          <p:cNvSpPr/>
          <p:nvPr/>
        </p:nvSpPr>
        <p:spPr>
          <a:xfrm>
            <a:off x="7131681" y="2477049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37308D8-79F0-4908-C3CA-B6BC96880821}"/>
              </a:ext>
            </a:extLst>
          </p:cNvPr>
          <p:cNvSpPr/>
          <p:nvPr/>
        </p:nvSpPr>
        <p:spPr>
          <a:xfrm>
            <a:off x="7455681" y="2476809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4D984E20-6FC0-0180-40CF-3ABA286BB672}"/>
              </a:ext>
            </a:extLst>
          </p:cNvPr>
          <p:cNvSpPr/>
          <p:nvPr/>
        </p:nvSpPr>
        <p:spPr>
          <a:xfrm>
            <a:off x="7779681" y="2476569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488BC843-4C38-EC62-2B72-0B16F776DCB5}"/>
              </a:ext>
            </a:extLst>
          </p:cNvPr>
          <p:cNvSpPr/>
          <p:nvPr/>
        </p:nvSpPr>
        <p:spPr>
          <a:xfrm>
            <a:off x="6807681" y="2477049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45F4B3B1-8955-0347-052B-516CD638824F}"/>
              </a:ext>
            </a:extLst>
          </p:cNvPr>
          <p:cNvSpPr/>
          <p:nvPr/>
        </p:nvSpPr>
        <p:spPr>
          <a:xfrm>
            <a:off x="8103681" y="2800569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7124280B-E64D-09F3-69E2-C2C98A3C565F}"/>
              </a:ext>
            </a:extLst>
          </p:cNvPr>
          <p:cNvSpPr/>
          <p:nvPr/>
        </p:nvSpPr>
        <p:spPr>
          <a:xfrm>
            <a:off x="7131681" y="2799479"/>
            <a:ext cx="324000" cy="3240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42E64F24-33D9-36B2-523E-40E36987616F}"/>
              </a:ext>
            </a:extLst>
          </p:cNvPr>
          <p:cNvSpPr/>
          <p:nvPr/>
        </p:nvSpPr>
        <p:spPr>
          <a:xfrm>
            <a:off x="7455681" y="2799239"/>
            <a:ext cx="324000" cy="3240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7AF9B5FD-77C8-0419-C08D-AF1E3F2D614C}"/>
              </a:ext>
            </a:extLst>
          </p:cNvPr>
          <p:cNvSpPr/>
          <p:nvPr/>
        </p:nvSpPr>
        <p:spPr>
          <a:xfrm>
            <a:off x="7779681" y="2798999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18521414-749E-D3A4-814D-4109204EAFAB}"/>
              </a:ext>
            </a:extLst>
          </p:cNvPr>
          <p:cNvSpPr/>
          <p:nvPr/>
        </p:nvSpPr>
        <p:spPr>
          <a:xfrm>
            <a:off x="6807681" y="2799479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0D8871C0-DF90-AECC-7F36-B41E32340359}"/>
              </a:ext>
            </a:extLst>
          </p:cNvPr>
          <p:cNvSpPr/>
          <p:nvPr/>
        </p:nvSpPr>
        <p:spPr>
          <a:xfrm>
            <a:off x="8103681" y="3126797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3DA44BF3-65B7-FFC6-31D6-CB3A199E6F79}"/>
              </a:ext>
            </a:extLst>
          </p:cNvPr>
          <p:cNvSpPr/>
          <p:nvPr/>
        </p:nvSpPr>
        <p:spPr>
          <a:xfrm>
            <a:off x="7131681" y="3125707"/>
            <a:ext cx="324000" cy="3240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C99E0D74-6A6A-29E1-41B8-0F04C1061F6E}"/>
              </a:ext>
            </a:extLst>
          </p:cNvPr>
          <p:cNvSpPr/>
          <p:nvPr/>
        </p:nvSpPr>
        <p:spPr>
          <a:xfrm>
            <a:off x="7455681" y="3125467"/>
            <a:ext cx="324000" cy="324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41D3EB0C-B3C1-74DC-D1A4-AE0B33FBBFF4}"/>
              </a:ext>
            </a:extLst>
          </p:cNvPr>
          <p:cNvSpPr/>
          <p:nvPr/>
        </p:nvSpPr>
        <p:spPr>
          <a:xfrm>
            <a:off x="7779681" y="3125227"/>
            <a:ext cx="324000" cy="3240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E720ED89-FB4F-A9F5-BE20-E0F57AABEE57}"/>
              </a:ext>
            </a:extLst>
          </p:cNvPr>
          <p:cNvSpPr/>
          <p:nvPr/>
        </p:nvSpPr>
        <p:spPr>
          <a:xfrm>
            <a:off x="6807681" y="3125707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E4DD1BAF-5678-8FC3-AF6E-65055687CAC0}"/>
              </a:ext>
            </a:extLst>
          </p:cNvPr>
          <p:cNvSpPr/>
          <p:nvPr/>
        </p:nvSpPr>
        <p:spPr>
          <a:xfrm>
            <a:off x="8103681" y="3449358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16D61E0B-B429-8BD0-46EE-6BFCB6A87655}"/>
              </a:ext>
            </a:extLst>
          </p:cNvPr>
          <p:cNvSpPr/>
          <p:nvPr/>
        </p:nvSpPr>
        <p:spPr>
          <a:xfrm>
            <a:off x="7131681" y="3449358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A22FF436-1CDB-E702-36CA-933FB604F809}"/>
              </a:ext>
            </a:extLst>
          </p:cNvPr>
          <p:cNvSpPr/>
          <p:nvPr/>
        </p:nvSpPr>
        <p:spPr>
          <a:xfrm>
            <a:off x="7455681" y="3449358"/>
            <a:ext cx="324000" cy="3240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5419AE92-A505-1161-CCD2-A8B719B62663}"/>
              </a:ext>
            </a:extLst>
          </p:cNvPr>
          <p:cNvSpPr/>
          <p:nvPr/>
        </p:nvSpPr>
        <p:spPr>
          <a:xfrm>
            <a:off x="7779681" y="3449358"/>
            <a:ext cx="324000" cy="3240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824E295E-AA26-B2FD-7B15-D80CF1C244EB}"/>
              </a:ext>
            </a:extLst>
          </p:cNvPr>
          <p:cNvSpPr/>
          <p:nvPr/>
        </p:nvSpPr>
        <p:spPr>
          <a:xfrm>
            <a:off x="6807681" y="3449358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E546C3F6-062B-F0E0-148A-2E5BF66C2912}"/>
              </a:ext>
            </a:extLst>
          </p:cNvPr>
          <p:cNvSpPr/>
          <p:nvPr/>
        </p:nvSpPr>
        <p:spPr>
          <a:xfrm>
            <a:off x="8103681" y="3772878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C89C9C90-8988-5A31-2C4A-3E2C54ED4C4C}"/>
              </a:ext>
            </a:extLst>
          </p:cNvPr>
          <p:cNvSpPr/>
          <p:nvPr/>
        </p:nvSpPr>
        <p:spPr>
          <a:xfrm>
            <a:off x="7131681" y="3771788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2991BCAD-E78A-687A-604B-EEC41138A6DF}"/>
              </a:ext>
            </a:extLst>
          </p:cNvPr>
          <p:cNvSpPr/>
          <p:nvPr/>
        </p:nvSpPr>
        <p:spPr>
          <a:xfrm>
            <a:off x="7455681" y="3771548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AE3C5C25-7FFD-EA11-8674-105958AD01EB}"/>
              </a:ext>
            </a:extLst>
          </p:cNvPr>
          <p:cNvSpPr/>
          <p:nvPr/>
        </p:nvSpPr>
        <p:spPr>
          <a:xfrm>
            <a:off x="7779681" y="3771308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62E54048-FC8A-182C-D136-0F454D735FDB}"/>
              </a:ext>
            </a:extLst>
          </p:cNvPr>
          <p:cNvSpPr/>
          <p:nvPr/>
        </p:nvSpPr>
        <p:spPr>
          <a:xfrm>
            <a:off x="6807681" y="3771788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D01D57F4-C3E7-01FD-24AE-0D7971292450}"/>
              </a:ext>
            </a:extLst>
          </p:cNvPr>
          <p:cNvSpPr/>
          <p:nvPr/>
        </p:nvSpPr>
        <p:spPr>
          <a:xfrm>
            <a:off x="10361544" y="2476505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5B8E6FF2-01F8-B213-8390-ED0FBA6B087C}"/>
              </a:ext>
            </a:extLst>
          </p:cNvPr>
          <p:cNvSpPr/>
          <p:nvPr/>
        </p:nvSpPr>
        <p:spPr>
          <a:xfrm>
            <a:off x="9389544" y="2475415"/>
            <a:ext cx="324000" cy="324000"/>
          </a:xfrm>
          <a:prstGeom prst="rect">
            <a:avLst/>
          </a:prstGeom>
          <a:solidFill>
            <a:srgbClr val="F2F2F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C694534F-1052-E843-8A2E-F6781131E085}"/>
              </a:ext>
            </a:extLst>
          </p:cNvPr>
          <p:cNvSpPr/>
          <p:nvPr/>
        </p:nvSpPr>
        <p:spPr>
          <a:xfrm>
            <a:off x="9713544" y="2475175"/>
            <a:ext cx="324000" cy="324000"/>
          </a:xfrm>
          <a:prstGeom prst="rect">
            <a:avLst/>
          </a:prstGeom>
          <a:solidFill>
            <a:srgbClr val="F2F2F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D30CD72A-398D-415C-0339-AC9B10C8A6FE}"/>
              </a:ext>
            </a:extLst>
          </p:cNvPr>
          <p:cNvSpPr/>
          <p:nvPr/>
        </p:nvSpPr>
        <p:spPr>
          <a:xfrm>
            <a:off x="10037544" y="2474935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AE267DD5-9479-568D-9CF8-A73ED78F02D4}"/>
              </a:ext>
            </a:extLst>
          </p:cNvPr>
          <p:cNvSpPr/>
          <p:nvPr/>
        </p:nvSpPr>
        <p:spPr>
          <a:xfrm>
            <a:off x="9065544" y="2475415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1A57649E-EF2D-E844-044D-B8A5FFFAA7B8}"/>
              </a:ext>
            </a:extLst>
          </p:cNvPr>
          <p:cNvSpPr/>
          <p:nvPr/>
        </p:nvSpPr>
        <p:spPr>
          <a:xfrm>
            <a:off x="10361544" y="2798935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F0C19615-186B-3F69-70C6-372AE1D7B7F9}"/>
              </a:ext>
            </a:extLst>
          </p:cNvPr>
          <p:cNvSpPr/>
          <p:nvPr/>
        </p:nvSpPr>
        <p:spPr>
          <a:xfrm>
            <a:off x="9389544" y="2797845"/>
            <a:ext cx="324000" cy="3240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BF551804-D597-88FD-A802-251E814743C8}"/>
              </a:ext>
            </a:extLst>
          </p:cNvPr>
          <p:cNvSpPr/>
          <p:nvPr/>
        </p:nvSpPr>
        <p:spPr>
          <a:xfrm>
            <a:off x="9713544" y="2797605"/>
            <a:ext cx="324000" cy="3240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ACD6CD16-E55A-84D0-D7DC-E744F60EA5A2}"/>
              </a:ext>
            </a:extLst>
          </p:cNvPr>
          <p:cNvSpPr/>
          <p:nvPr/>
        </p:nvSpPr>
        <p:spPr>
          <a:xfrm>
            <a:off x="10037544" y="2797365"/>
            <a:ext cx="324000" cy="324000"/>
          </a:xfrm>
          <a:prstGeom prst="rect">
            <a:avLst/>
          </a:prstGeom>
          <a:solidFill>
            <a:srgbClr val="F2F2F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6E9DD2C2-6EC2-D2B6-1D80-6A92281E902E}"/>
              </a:ext>
            </a:extLst>
          </p:cNvPr>
          <p:cNvSpPr/>
          <p:nvPr/>
        </p:nvSpPr>
        <p:spPr>
          <a:xfrm>
            <a:off x="9065544" y="2797845"/>
            <a:ext cx="324000" cy="324000"/>
          </a:xfrm>
          <a:prstGeom prst="rect">
            <a:avLst/>
          </a:prstGeom>
          <a:solidFill>
            <a:srgbClr val="F2F2F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29AD5805-13E0-B8BE-9B66-0C664C209A5A}"/>
              </a:ext>
            </a:extLst>
          </p:cNvPr>
          <p:cNvSpPr/>
          <p:nvPr/>
        </p:nvSpPr>
        <p:spPr>
          <a:xfrm>
            <a:off x="10361544" y="3125163"/>
            <a:ext cx="324000" cy="324000"/>
          </a:xfrm>
          <a:prstGeom prst="rect">
            <a:avLst/>
          </a:prstGeom>
          <a:solidFill>
            <a:srgbClr val="F2F2F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DCD00FA7-58E0-8EA4-0C28-FB202C90B8BA}"/>
              </a:ext>
            </a:extLst>
          </p:cNvPr>
          <p:cNvSpPr/>
          <p:nvPr/>
        </p:nvSpPr>
        <p:spPr>
          <a:xfrm>
            <a:off x="9389544" y="3124073"/>
            <a:ext cx="324000" cy="3240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F13A988A-8B3B-5396-1683-A7042C328F97}"/>
              </a:ext>
            </a:extLst>
          </p:cNvPr>
          <p:cNvSpPr/>
          <p:nvPr/>
        </p:nvSpPr>
        <p:spPr>
          <a:xfrm>
            <a:off x="9713544" y="3123833"/>
            <a:ext cx="324000" cy="324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443A95B1-BAF4-C1E0-1A96-CF112865B67D}"/>
              </a:ext>
            </a:extLst>
          </p:cNvPr>
          <p:cNvSpPr/>
          <p:nvPr/>
        </p:nvSpPr>
        <p:spPr>
          <a:xfrm>
            <a:off x="10037544" y="3123593"/>
            <a:ext cx="324000" cy="3240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12B05D7B-90B3-5C2E-04BC-4D48CCFA357D}"/>
              </a:ext>
            </a:extLst>
          </p:cNvPr>
          <p:cNvSpPr/>
          <p:nvPr/>
        </p:nvSpPr>
        <p:spPr>
          <a:xfrm>
            <a:off x="9065544" y="3124073"/>
            <a:ext cx="324000" cy="324000"/>
          </a:xfrm>
          <a:prstGeom prst="rect">
            <a:avLst/>
          </a:prstGeom>
          <a:solidFill>
            <a:srgbClr val="F2F2F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B67F2AFA-CD07-6F5A-7093-DD43F5437A99}"/>
              </a:ext>
            </a:extLst>
          </p:cNvPr>
          <p:cNvSpPr/>
          <p:nvPr/>
        </p:nvSpPr>
        <p:spPr>
          <a:xfrm>
            <a:off x="10361544" y="3447724"/>
            <a:ext cx="324000" cy="324000"/>
          </a:xfrm>
          <a:prstGeom prst="rect">
            <a:avLst/>
          </a:prstGeom>
          <a:solidFill>
            <a:srgbClr val="F2F2F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5D96B31C-E9E3-0A7A-F374-59B633346828}"/>
              </a:ext>
            </a:extLst>
          </p:cNvPr>
          <p:cNvSpPr/>
          <p:nvPr/>
        </p:nvSpPr>
        <p:spPr>
          <a:xfrm>
            <a:off x="9389544" y="3447724"/>
            <a:ext cx="324000" cy="324000"/>
          </a:xfrm>
          <a:prstGeom prst="rect">
            <a:avLst/>
          </a:prstGeom>
          <a:solidFill>
            <a:srgbClr val="F2F2F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5C38DCAA-EA3D-551E-F817-E0FF43255C79}"/>
              </a:ext>
            </a:extLst>
          </p:cNvPr>
          <p:cNvSpPr/>
          <p:nvPr/>
        </p:nvSpPr>
        <p:spPr>
          <a:xfrm>
            <a:off x="9713544" y="3447724"/>
            <a:ext cx="324000" cy="3240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3AF68341-54E7-7EC1-02C4-3111DAE87B9F}"/>
              </a:ext>
            </a:extLst>
          </p:cNvPr>
          <p:cNvSpPr/>
          <p:nvPr/>
        </p:nvSpPr>
        <p:spPr>
          <a:xfrm>
            <a:off x="10037544" y="3447724"/>
            <a:ext cx="324000" cy="3240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DE932E92-9A9C-6A66-F3D1-E18C7C5D0299}"/>
              </a:ext>
            </a:extLst>
          </p:cNvPr>
          <p:cNvSpPr/>
          <p:nvPr/>
        </p:nvSpPr>
        <p:spPr>
          <a:xfrm>
            <a:off x="9065544" y="3447724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F73A3618-2D73-551F-F871-CC3C6A921C8D}"/>
              </a:ext>
            </a:extLst>
          </p:cNvPr>
          <p:cNvSpPr/>
          <p:nvPr/>
        </p:nvSpPr>
        <p:spPr>
          <a:xfrm>
            <a:off x="10361544" y="3771244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4A2E3C5C-2110-4175-9845-65514348D3A5}"/>
              </a:ext>
            </a:extLst>
          </p:cNvPr>
          <p:cNvSpPr/>
          <p:nvPr/>
        </p:nvSpPr>
        <p:spPr>
          <a:xfrm>
            <a:off x="9389544" y="3770154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B809507A-F103-B649-1E1A-FC133412D78A}"/>
              </a:ext>
            </a:extLst>
          </p:cNvPr>
          <p:cNvSpPr/>
          <p:nvPr/>
        </p:nvSpPr>
        <p:spPr>
          <a:xfrm>
            <a:off x="9713544" y="3769914"/>
            <a:ext cx="324000" cy="324000"/>
          </a:xfrm>
          <a:prstGeom prst="rect">
            <a:avLst/>
          </a:prstGeom>
          <a:solidFill>
            <a:srgbClr val="F2F2F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68A6FD79-4162-5315-9345-35CD1746D689}"/>
              </a:ext>
            </a:extLst>
          </p:cNvPr>
          <p:cNvSpPr/>
          <p:nvPr/>
        </p:nvSpPr>
        <p:spPr>
          <a:xfrm>
            <a:off x="10037544" y="3769674"/>
            <a:ext cx="324000" cy="324000"/>
          </a:xfrm>
          <a:prstGeom prst="rect">
            <a:avLst/>
          </a:prstGeom>
          <a:solidFill>
            <a:srgbClr val="F2F2F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3053B51B-0910-2097-59B8-90B68D62F03C}"/>
              </a:ext>
            </a:extLst>
          </p:cNvPr>
          <p:cNvSpPr/>
          <p:nvPr/>
        </p:nvSpPr>
        <p:spPr>
          <a:xfrm>
            <a:off x="9065544" y="3770154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A7EF16AE-6009-20E3-56C8-483FCDDEF2CD}"/>
              </a:ext>
            </a:extLst>
          </p:cNvPr>
          <p:cNvSpPr/>
          <p:nvPr/>
        </p:nvSpPr>
        <p:spPr>
          <a:xfrm>
            <a:off x="3948172" y="1516581"/>
            <a:ext cx="216000" cy="216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02" name="ZoneTexte 101">
            <a:extLst>
              <a:ext uri="{FF2B5EF4-FFF2-40B4-BE49-F238E27FC236}">
                <a16:creationId xmlns:a16="http://schemas.microsoft.com/office/drawing/2014/main" id="{0133DE16-304C-37D2-FFE0-F2E19D82AE47}"/>
              </a:ext>
            </a:extLst>
          </p:cNvPr>
          <p:cNvSpPr txBox="1"/>
          <p:nvPr/>
        </p:nvSpPr>
        <p:spPr>
          <a:xfrm>
            <a:off x="4272172" y="1486081"/>
            <a:ext cx="12720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/>
              <a:t>Original pixels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5E957163-216E-018C-8914-9AC3040B1D38}"/>
              </a:ext>
            </a:extLst>
          </p:cNvPr>
          <p:cNvSpPr/>
          <p:nvPr/>
        </p:nvSpPr>
        <p:spPr>
          <a:xfrm>
            <a:off x="3948172" y="1843628"/>
            <a:ext cx="216000" cy="2160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04" name="ZoneTexte 103">
            <a:extLst>
              <a:ext uri="{FF2B5EF4-FFF2-40B4-BE49-F238E27FC236}">
                <a16:creationId xmlns:a16="http://schemas.microsoft.com/office/drawing/2014/main" id="{57693AFF-70F5-92B3-181A-373692ED0621}"/>
              </a:ext>
            </a:extLst>
          </p:cNvPr>
          <p:cNvSpPr txBox="1"/>
          <p:nvPr/>
        </p:nvSpPr>
        <p:spPr>
          <a:xfrm>
            <a:off x="4272171" y="1813128"/>
            <a:ext cx="158404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 err="1"/>
              <a:t>Removed</a:t>
            </a:r>
            <a:r>
              <a:rPr lang="fr-FR" sz="1200" dirty="0"/>
              <a:t> pixels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6908FBE4-6E90-647E-ED42-BB9B8FF447AB}"/>
              </a:ext>
            </a:extLst>
          </p:cNvPr>
          <p:cNvSpPr/>
          <p:nvPr/>
        </p:nvSpPr>
        <p:spPr>
          <a:xfrm>
            <a:off x="9526006" y="1842374"/>
            <a:ext cx="216000" cy="2160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06" name="ZoneTexte 105">
            <a:extLst>
              <a:ext uri="{FF2B5EF4-FFF2-40B4-BE49-F238E27FC236}">
                <a16:creationId xmlns:a16="http://schemas.microsoft.com/office/drawing/2014/main" id="{167372ED-7E42-21F3-F101-8F98061D7B8B}"/>
              </a:ext>
            </a:extLst>
          </p:cNvPr>
          <p:cNvSpPr txBox="1"/>
          <p:nvPr/>
        </p:nvSpPr>
        <p:spPr>
          <a:xfrm>
            <a:off x="9850006" y="1811874"/>
            <a:ext cx="12720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/>
              <a:t>Added pixels</a:t>
            </a:r>
          </a:p>
        </p:txBody>
      </p:sp>
    </p:spTree>
    <p:extLst>
      <p:ext uri="{BB962C8B-B14F-4D97-AF65-F5344CB8AC3E}">
        <p14:creationId xmlns:p14="http://schemas.microsoft.com/office/powerpoint/2010/main" val="24060913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572E2F-0076-61EE-9CD5-0AEBFC95F5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1C3FA49-06A1-3D06-47E3-4E29252A4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329" y="274536"/>
            <a:ext cx="6836893" cy="685800"/>
          </a:xfrm>
        </p:spPr>
        <p:txBody>
          <a:bodyPr/>
          <a:lstStyle/>
          <a:p>
            <a:r>
              <a:rPr lang="fr-FR" dirty="0"/>
              <a:t>Traitement d’images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9CF0F4E-F8A1-CF99-9183-69A3A12D116C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5" name="Image 4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2F19A5E6-7AE9-FA16-6DE7-D5A7A6CC5D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409" y="150610"/>
            <a:ext cx="1379153" cy="91943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A92359E-8E64-BC53-B236-8E471EFAB0F8}"/>
              </a:ext>
            </a:extLst>
          </p:cNvPr>
          <p:cNvSpPr/>
          <p:nvPr/>
        </p:nvSpPr>
        <p:spPr bwMode="auto">
          <a:xfrm>
            <a:off x="6960096" y="1052736"/>
            <a:ext cx="5163892" cy="91128"/>
          </a:xfrm>
          <a:prstGeom prst="rect">
            <a:avLst/>
          </a:prstGeom>
          <a:solidFill>
            <a:srgbClr val="FA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8" name="Image 7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42F980B8-0CB3-3399-E80C-5D46A26994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4162"/>
            <a:ext cx="2880320" cy="1183202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E6043DB8-8439-D05A-7B51-289099975D8E}"/>
              </a:ext>
            </a:extLst>
          </p:cNvPr>
          <p:cNvSpPr txBox="1"/>
          <p:nvPr/>
        </p:nvSpPr>
        <p:spPr>
          <a:xfrm>
            <a:off x="8832304" y="1166533"/>
            <a:ext cx="31476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FR" b="1" dirty="0"/>
              <a:t>Ouverture / Fermeture</a:t>
            </a:r>
            <a:endParaRPr lang="fr-FR" dirty="0"/>
          </a:p>
        </p:txBody>
      </p:sp>
      <p:sp>
        <p:nvSpPr>
          <p:cNvPr id="31" name="Flèche : chevron 30">
            <a:extLst>
              <a:ext uri="{FF2B5EF4-FFF2-40B4-BE49-F238E27FC236}">
                <a16:creationId xmlns:a16="http://schemas.microsoft.com/office/drawing/2014/main" id="{FCFBEB4C-2EE4-0585-BD99-4DF018309225}"/>
              </a:ext>
            </a:extLst>
          </p:cNvPr>
          <p:cNvSpPr/>
          <p:nvPr/>
        </p:nvSpPr>
        <p:spPr>
          <a:xfrm rot="5400000">
            <a:off x="1345066" y="1585190"/>
            <a:ext cx="1002700" cy="2067486"/>
          </a:xfrm>
          <a:prstGeom prst="chevron">
            <a:avLst>
              <a:gd name="adj" fmla="val 20170"/>
            </a:avLst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Pre </a:t>
            </a:r>
            <a:r>
              <a:rPr lang="fr-FR" b="1" dirty="0" err="1">
                <a:solidFill>
                  <a:schemeClr val="bg1"/>
                </a:solidFill>
              </a:rPr>
              <a:t>Processing</a:t>
            </a:r>
            <a:endParaRPr lang="fr-FR" b="1" dirty="0">
              <a:solidFill>
                <a:schemeClr val="bg1"/>
              </a:solidFill>
            </a:endParaRPr>
          </a:p>
        </p:txBody>
      </p:sp>
      <p:sp>
        <p:nvSpPr>
          <p:cNvPr id="32" name="Flèche : pentagone 31">
            <a:extLst>
              <a:ext uri="{FF2B5EF4-FFF2-40B4-BE49-F238E27FC236}">
                <a16:creationId xmlns:a16="http://schemas.microsoft.com/office/drawing/2014/main" id="{4E05EE9E-3567-566E-00AC-FFE9F0A91242}"/>
              </a:ext>
            </a:extLst>
          </p:cNvPr>
          <p:cNvSpPr/>
          <p:nvPr/>
        </p:nvSpPr>
        <p:spPr>
          <a:xfrm rot="5400000">
            <a:off x="1558151" y="845929"/>
            <a:ext cx="576529" cy="2067486"/>
          </a:xfrm>
          <a:prstGeom prst="homePlate">
            <a:avLst>
              <a:gd name="adj" fmla="val 33370"/>
            </a:avLst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/>
              <a:t>Acquisition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C3B4343-6E8A-FF50-D6D8-A4D5DD119FA7}"/>
              </a:ext>
            </a:extLst>
          </p:cNvPr>
          <p:cNvSpPr/>
          <p:nvPr/>
        </p:nvSpPr>
        <p:spPr>
          <a:xfrm>
            <a:off x="609678" y="4655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F34FB96-2C82-3025-676E-D059647DE51C}"/>
              </a:ext>
            </a:extLst>
          </p:cNvPr>
          <p:cNvSpPr/>
          <p:nvPr/>
        </p:nvSpPr>
        <p:spPr>
          <a:xfrm>
            <a:off x="1077678" y="4655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5A2AE2D-0CFA-9FB7-BA3A-7F0C1449A82F}"/>
              </a:ext>
            </a:extLst>
          </p:cNvPr>
          <p:cNvSpPr/>
          <p:nvPr/>
        </p:nvSpPr>
        <p:spPr>
          <a:xfrm>
            <a:off x="609678" y="5123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EA82EA5-160B-1538-58BD-6D0DE5B9AE62}"/>
              </a:ext>
            </a:extLst>
          </p:cNvPr>
          <p:cNvSpPr/>
          <p:nvPr/>
        </p:nvSpPr>
        <p:spPr>
          <a:xfrm>
            <a:off x="1545678" y="4655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0E1E310-6E65-6618-8336-23F5499F53CE}"/>
              </a:ext>
            </a:extLst>
          </p:cNvPr>
          <p:cNvSpPr/>
          <p:nvPr/>
        </p:nvSpPr>
        <p:spPr>
          <a:xfrm>
            <a:off x="1545678" y="5123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0648797-BAD2-FEFA-7EBC-B976915AD3B3}"/>
              </a:ext>
            </a:extLst>
          </p:cNvPr>
          <p:cNvSpPr/>
          <p:nvPr/>
        </p:nvSpPr>
        <p:spPr>
          <a:xfrm>
            <a:off x="609678" y="5591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166C1ED-F37D-F19A-301F-FDD26A016E10}"/>
              </a:ext>
            </a:extLst>
          </p:cNvPr>
          <p:cNvSpPr/>
          <p:nvPr/>
        </p:nvSpPr>
        <p:spPr>
          <a:xfrm>
            <a:off x="1077678" y="5591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1E03BD8-062C-2941-5163-7AB496476152}"/>
              </a:ext>
            </a:extLst>
          </p:cNvPr>
          <p:cNvSpPr/>
          <p:nvPr/>
        </p:nvSpPr>
        <p:spPr>
          <a:xfrm>
            <a:off x="1545678" y="5591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07E835C4-04F5-E3E3-9DC3-C8F4B6AF5731}"/>
              </a:ext>
            </a:extLst>
          </p:cNvPr>
          <p:cNvSpPr txBox="1"/>
          <p:nvPr/>
        </p:nvSpPr>
        <p:spPr>
          <a:xfrm>
            <a:off x="494146" y="4241551"/>
            <a:ext cx="11670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kernel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DE3126B-63DE-0A99-25F8-7A1A4A7BC9A7}"/>
              </a:ext>
            </a:extLst>
          </p:cNvPr>
          <p:cNvSpPr/>
          <p:nvPr/>
        </p:nvSpPr>
        <p:spPr>
          <a:xfrm>
            <a:off x="604245" y="4651548"/>
            <a:ext cx="1404000" cy="1404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3BC3E22-2924-894C-D882-57CAFC224192}"/>
              </a:ext>
            </a:extLst>
          </p:cNvPr>
          <p:cNvSpPr/>
          <p:nvPr/>
        </p:nvSpPr>
        <p:spPr>
          <a:xfrm>
            <a:off x="1077678" y="5123697"/>
            <a:ext cx="468000" cy="468000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00FD7BD0-3409-D68A-1FDC-78CBCF30286D}"/>
              </a:ext>
            </a:extLst>
          </p:cNvPr>
          <p:cNvSpPr/>
          <p:nvPr/>
        </p:nvSpPr>
        <p:spPr>
          <a:xfrm>
            <a:off x="8124213" y="4273818"/>
            <a:ext cx="3545710" cy="39319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Fermeture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44FA3E7F-044D-53D9-145E-1744374DF5B9}"/>
              </a:ext>
            </a:extLst>
          </p:cNvPr>
          <p:cNvSpPr txBox="1"/>
          <p:nvPr/>
        </p:nvSpPr>
        <p:spPr>
          <a:xfrm>
            <a:off x="8289028" y="4803590"/>
            <a:ext cx="3216078" cy="984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/>
            <a:r>
              <a:rPr lang="en-US" b="1" dirty="0"/>
              <a:t>Dilatation </a:t>
            </a:r>
            <a:r>
              <a:rPr lang="en-US" dirty="0" err="1"/>
              <a:t>puis</a:t>
            </a:r>
            <a:r>
              <a:rPr lang="en-US" b="1" dirty="0"/>
              <a:t> Erosion</a:t>
            </a:r>
          </a:p>
          <a:p>
            <a:pPr marR="0" algn="just"/>
            <a:endParaRPr lang="en-US" sz="2000" b="1" i="0" u="none" strike="noStrike" dirty="0">
              <a:solidFill>
                <a:prstClr val="black"/>
              </a:solidFill>
              <a:latin typeface="FreeSans"/>
            </a:endParaRPr>
          </a:p>
          <a:p>
            <a:pPr marR="0" algn="just"/>
            <a:r>
              <a:rPr lang="fr-FR" sz="2000" dirty="0"/>
              <a:t>Remplit des petites zones</a:t>
            </a:r>
            <a:endParaRPr lang="fr-FR" sz="2000" b="1" i="0" u="none" strike="noStrike" dirty="0">
              <a:solidFill>
                <a:prstClr val="black"/>
              </a:solidFill>
              <a:latin typeface="FreeSans"/>
            </a:endParaRPr>
          </a:p>
        </p:txBody>
      </p:sp>
      <p:sp>
        <p:nvSpPr>
          <p:cNvPr id="22" name="Rectangle : coins arrondis 21">
            <a:extLst>
              <a:ext uri="{FF2B5EF4-FFF2-40B4-BE49-F238E27FC236}">
                <a16:creationId xmlns:a16="http://schemas.microsoft.com/office/drawing/2014/main" id="{806CAA2D-BF21-8161-3EEF-496C84E0830F}"/>
              </a:ext>
            </a:extLst>
          </p:cNvPr>
          <p:cNvSpPr/>
          <p:nvPr/>
        </p:nvSpPr>
        <p:spPr>
          <a:xfrm>
            <a:off x="3598608" y="4273818"/>
            <a:ext cx="3545710" cy="39319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Ouverture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BE2F3797-2957-64BA-ABEF-E3B0E2FCC736}"/>
              </a:ext>
            </a:extLst>
          </p:cNvPr>
          <p:cNvSpPr txBox="1"/>
          <p:nvPr/>
        </p:nvSpPr>
        <p:spPr>
          <a:xfrm>
            <a:off x="3763423" y="4803590"/>
            <a:ext cx="3216078" cy="984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/>
            <a:r>
              <a:rPr lang="en-US" b="1" dirty="0"/>
              <a:t>Erosion </a:t>
            </a:r>
            <a:r>
              <a:rPr lang="en-US" dirty="0" err="1"/>
              <a:t>puis</a:t>
            </a:r>
            <a:r>
              <a:rPr lang="en-US" b="1" dirty="0"/>
              <a:t> Dilatation</a:t>
            </a:r>
          </a:p>
          <a:p>
            <a:pPr marR="0" algn="just"/>
            <a:endParaRPr lang="fr-FR" sz="2000" dirty="0"/>
          </a:p>
          <a:p>
            <a:pPr marR="0" algn="just"/>
            <a:r>
              <a:rPr lang="fr-FR" sz="2000" dirty="0"/>
              <a:t>Retire des petits objets</a:t>
            </a:r>
            <a:endParaRPr lang="fr-FR" sz="2000" b="1" i="0" u="none" strike="noStrike" dirty="0">
              <a:solidFill>
                <a:prstClr val="black"/>
              </a:solidFill>
              <a:latin typeface="FreeSans"/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23CAD3BD-C5D0-7B5C-7147-B9C77D0A12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7544" y="1793047"/>
            <a:ext cx="5877745" cy="2172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6920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5A430D-5DE8-C5B3-ADFE-969EEA1433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6C30805-7626-8D00-9D1E-A6B1B7B8B9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329" y="274536"/>
            <a:ext cx="6836893" cy="685800"/>
          </a:xfrm>
        </p:spPr>
        <p:txBody>
          <a:bodyPr/>
          <a:lstStyle/>
          <a:p>
            <a:r>
              <a:rPr lang="fr-FR" dirty="0"/>
              <a:t>Traitement d’images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DF52F3A-F86F-1ED5-8267-82EDF736F186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5" name="Image 4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176A3E8F-B002-56A0-2F1F-1A0B8E451B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409" y="150610"/>
            <a:ext cx="1379153" cy="91943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8CB2EDA-51E2-466E-A3E1-0ED7D01A8150}"/>
              </a:ext>
            </a:extLst>
          </p:cNvPr>
          <p:cNvSpPr/>
          <p:nvPr/>
        </p:nvSpPr>
        <p:spPr bwMode="auto">
          <a:xfrm>
            <a:off x="6960096" y="1052736"/>
            <a:ext cx="5163892" cy="91128"/>
          </a:xfrm>
          <a:prstGeom prst="rect">
            <a:avLst/>
          </a:prstGeom>
          <a:solidFill>
            <a:srgbClr val="FA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8" name="Image 7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F760CCF5-BD36-992E-7F4E-5117BB46E8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4162"/>
            <a:ext cx="2880320" cy="1183202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61685C15-7EBD-34CD-26CF-CA73EA18C424}"/>
              </a:ext>
            </a:extLst>
          </p:cNvPr>
          <p:cNvSpPr txBox="1"/>
          <p:nvPr/>
        </p:nvSpPr>
        <p:spPr>
          <a:xfrm>
            <a:off x="323088" y="4325341"/>
            <a:ext cx="323697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Image brute ‘RAW’ / Caméra</a:t>
            </a:r>
          </a:p>
          <a:p>
            <a:endParaRPr lang="fr-FR" dirty="0"/>
          </a:p>
          <a:p>
            <a:pPr marL="285750" indent="-285750">
              <a:buFontTx/>
              <a:buChar char="-"/>
            </a:pPr>
            <a:r>
              <a:rPr lang="fr-FR" b="1" dirty="0"/>
              <a:t>Bruitée</a:t>
            </a:r>
          </a:p>
          <a:p>
            <a:pPr marL="285750" indent="-285750">
              <a:buFontTx/>
              <a:buChar char="-"/>
            </a:pPr>
            <a:r>
              <a:rPr lang="fr-FR" dirty="0"/>
              <a:t>Mauvais contraste</a:t>
            </a:r>
          </a:p>
          <a:p>
            <a:pPr marL="285750" indent="-285750">
              <a:buFontTx/>
              <a:buChar char="-"/>
            </a:pPr>
            <a:r>
              <a:rPr lang="fr-FR" dirty="0"/>
              <a:t>Eclairage non uniforme</a:t>
            </a:r>
          </a:p>
          <a:p>
            <a:pPr marL="285750" indent="-285750">
              <a:buFontTx/>
              <a:buChar char="-"/>
            </a:pPr>
            <a:r>
              <a:rPr lang="fr-FR" dirty="0"/>
              <a:t>…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668D151D-9DFC-5E4F-BEAC-FE9032BAA8F0}"/>
              </a:ext>
            </a:extLst>
          </p:cNvPr>
          <p:cNvSpPr txBox="1"/>
          <p:nvPr/>
        </p:nvSpPr>
        <p:spPr>
          <a:xfrm>
            <a:off x="8631936" y="4325341"/>
            <a:ext cx="323697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Image souhaitée / Contours bien définis</a:t>
            </a:r>
            <a:endParaRPr lang="fr-FR" b="1" dirty="0"/>
          </a:p>
          <a:p>
            <a:endParaRPr lang="fr-FR" b="1" dirty="0"/>
          </a:p>
          <a:p>
            <a:pPr marL="285750" indent="-285750">
              <a:buFontTx/>
              <a:buChar char="-"/>
            </a:pPr>
            <a:r>
              <a:rPr lang="fr-FR" dirty="0"/>
              <a:t>Zones homogènes</a:t>
            </a:r>
          </a:p>
          <a:p>
            <a:pPr marL="285750" indent="-285750">
              <a:buFontTx/>
              <a:buChar char="-"/>
            </a:pPr>
            <a:r>
              <a:rPr lang="fr-FR" dirty="0"/>
              <a:t>Transitions nettes</a:t>
            </a:r>
          </a:p>
          <a:p>
            <a:pPr marL="285750" indent="-285750">
              <a:buFontTx/>
              <a:buChar char="-"/>
            </a:pPr>
            <a:endParaRPr lang="fr-FR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1277343A-1448-38D7-2E14-0AF65D7FC6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7611" y="1704660"/>
            <a:ext cx="2076740" cy="2067213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2BE5B496-B2F7-F63A-8D82-02FA88E2C8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90606" y="1637975"/>
            <a:ext cx="2114845" cy="2133898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7EF5B4F9-C67E-1BA4-0D01-FBBBE79B51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4616" y="1704661"/>
            <a:ext cx="2076740" cy="2067213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19488A31-B9C9-1361-DC82-249FD720E4A9}"/>
              </a:ext>
            </a:extLst>
          </p:cNvPr>
          <p:cNvSpPr txBox="1"/>
          <p:nvPr/>
        </p:nvSpPr>
        <p:spPr>
          <a:xfrm>
            <a:off x="8832304" y="1166533"/>
            <a:ext cx="31476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FR" b="1" dirty="0">
                <a:latin typeface="+mj-lt"/>
              </a:rPr>
              <a:t>Objectif</a:t>
            </a:r>
            <a:endParaRPr lang="fr-FR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264094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EA31FF-D207-1B26-AD5C-1AB9BF1BC2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0681A81-81F3-3470-FB6F-D867354DBF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329" y="274536"/>
            <a:ext cx="6836893" cy="685800"/>
          </a:xfrm>
        </p:spPr>
        <p:txBody>
          <a:bodyPr/>
          <a:lstStyle/>
          <a:p>
            <a:r>
              <a:rPr lang="fr-FR" dirty="0"/>
              <a:t>Traitement d’images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9F55AE8-297D-0756-AF8C-6AB6A18C5EAD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5" name="Image 4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087394F1-9A17-06FB-B428-8B04031DCA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409" y="150610"/>
            <a:ext cx="1379153" cy="91943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5C6B808-FF55-A26D-CAF5-8E6AF485A362}"/>
              </a:ext>
            </a:extLst>
          </p:cNvPr>
          <p:cNvSpPr/>
          <p:nvPr/>
        </p:nvSpPr>
        <p:spPr bwMode="auto">
          <a:xfrm>
            <a:off x="6960096" y="1052736"/>
            <a:ext cx="5163892" cy="91128"/>
          </a:xfrm>
          <a:prstGeom prst="rect">
            <a:avLst/>
          </a:prstGeom>
          <a:solidFill>
            <a:srgbClr val="FA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8" name="Image 7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1BBB099F-DFDF-0225-2BB5-5C6FCE0FE2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4162"/>
            <a:ext cx="2880320" cy="1183202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5245E6CA-10CC-6240-DB60-92A0F992A884}"/>
              </a:ext>
            </a:extLst>
          </p:cNvPr>
          <p:cNvSpPr txBox="1"/>
          <p:nvPr/>
        </p:nvSpPr>
        <p:spPr>
          <a:xfrm>
            <a:off x="8832304" y="1166533"/>
            <a:ext cx="31476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FR" b="1" dirty="0"/>
              <a:t>Ouverture / Fermeture</a:t>
            </a:r>
            <a:endParaRPr lang="fr-FR" dirty="0"/>
          </a:p>
        </p:txBody>
      </p:sp>
      <p:sp>
        <p:nvSpPr>
          <p:cNvPr id="31" name="Flèche : chevron 30">
            <a:extLst>
              <a:ext uri="{FF2B5EF4-FFF2-40B4-BE49-F238E27FC236}">
                <a16:creationId xmlns:a16="http://schemas.microsoft.com/office/drawing/2014/main" id="{4D5DAE8C-6EB0-40F4-3468-CA6D2B499078}"/>
              </a:ext>
            </a:extLst>
          </p:cNvPr>
          <p:cNvSpPr/>
          <p:nvPr/>
        </p:nvSpPr>
        <p:spPr>
          <a:xfrm rot="5400000">
            <a:off x="1345066" y="1585190"/>
            <a:ext cx="1002700" cy="2067486"/>
          </a:xfrm>
          <a:prstGeom prst="chevron">
            <a:avLst>
              <a:gd name="adj" fmla="val 20170"/>
            </a:avLst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Pre </a:t>
            </a:r>
            <a:r>
              <a:rPr lang="fr-FR" b="1" dirty="0" err="1">
                <a:solidFill>
                  <a:schemeClr val="bg1"/>
                </a:solidFill>
              </a:rPr>
              <a:t>Processing</a:t>
            </a:r>
            <a:endParaRPr lang="fr-FR" b="1" dirty="0">
              <a:solidFill>
                <a:schemeClr val="bg1"/>
              </a:solidFill>
            </a:endParaRPr>
          </a:p>
        </p:txBody>
      </p:sp>
      <p:sp>
        <p:nvSpPr>
          <p:cNvPr id="32" name="Flèche : pentagone 31">
            <a:extLst>
              <a:ext uri="{FF2B5EF4-FFF2-40B4-BE49-F238E27FC236}">
                <a16:creationId xmlns:a16="http://schemas.microsoft.com/office/drawing/2014/main" id="{7C8E7CA8-8B6B-816A-2B20-064A33D86E73}"/>
              </a:ext>
            </a:extLst>
          </p:cNvPr>
          <p:cNvSpPr/>
          <p:nvPr/>
        </p:nvSpPr>
        <p:spPr>
          <a:xfrm rot="5400000">
            <a:off x="1558151" y="845929"/>
            <a:ext cx="576529" cy="2067486"/>
          </a:xfrm>
          <a:prstGeom prst="homePlate">
            <a:avLst>
              <a:gd name="adj" fmla="val 33370"/>
            </a:avLst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/>
              <a:t>Acquisition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718C739-7EC8-0AC1-F1B4-FFC4F0D7C96A}"/>
              </a:ext>
            </a:extLst>
          </p:cNvPr>
          <p:cNvSpPr/>
          <p:nvPr/>
        </p:nvSpPr>
        <p:spPr>
          <a:xfrm>
            <a:off x="609678" y="4655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E1BC20A-5F8B-7060-69BC-30353858B60F}"/>
              </a:ext>
            </a:extLst>
          </p:cNvPr>
          <p:cNvSpPr/>
          <p:nvPr/>
        </p:nvSpPr>
        <p:spPr>
          <a:xfrm>
            <a:off x="1077678" y="4655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9214B97-5A27-4693-9F3D-ECE0369FC1A4}"/>
              </a:ext>
            </a:extLst>
          </p:cNvPr>
          <p:cNvSpPr/>
          <p:nvPr/>
        </p:nvSpPr>
        <p:spPr>
          <a:xfrm>
            <a:off x="609678" y="5123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C237B64-A522-03D3-9591-CFD1DEA6FC47}"/>
              </a:ext>
            </a:extLst>
          </p:cNvPr>
          <p:cNvSpPr/>
          <p:nvPr/>
        </p:nvSpPr>
        <p:spPr>
          <a:xfrm>
            <a:off x="1545678" y="4655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B10B2AA-1F9E-CFB9-2132-09560904C9D3}"/>
              </a:ext>
            </a:extLst>
          </p:cNvPr>
          <p:cNvSpPr/>
          <p:nvPr/>
        </p:nvSpPr>
        <p:spPr>
          <a:xfrm>
            <a:off x="1545678" y="5123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9D5219F-8EB2-9C2F-0B3E-CB343E71D2BA}"/>
              </a:ext>
            </a:extLst>
          </p:cNvPr>
          <p:cNvSpPr/>
          <p:nvPr/>
        </p:nvSpPr>
        <p:spPr>
          <a:xfrm>
            <a:off x="609678" y="5591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CCD311D-C3D6-9C9E-39C4-A95010196AF8}"/>
              </a:ext>
            </a:extLst>
          </p:cNvPr>
          <p:cNvSpPr/>
          <p:nvPr/>
        </p:nvSpPr>
        <p:spPr>
          <a:xfrm>
            <a:off x="1077678" y="5591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728B9D1-2C50-6A2A-DD99-4F4576CBA5FF}"/>
              </a:ext>
            </a:extLst>
          </p:cNvPr>
          <p:cNvSpPr/>
          <p:nvPr/>
        </p:nvSpPr>
        <p:spPr>
          <a:xfrm>
            <a:off x="1545678" y="5591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34B10FDB-B348-0332-AA5E-16E705AEEF79}"/>
              </a:ext>
            </a:extLst>
          </p:cNvPr>
          <p:cNvSpPr txBox="1"/>
          <p:nvPr/>
        </p:nvSpPr>
        <p:spPr>
          <a:xfrm>
            <a:off x="494146" y="4241551"/>
            <a:ext cx="11670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kernel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6835A3A-2488-A9DC-2FBF-857166892FA5}"/>
              </a:ext>
            </a:extLst>
          </p:cNvPr>
          <p:cNvSpPr/>
          <p:nvPr/>
        </p:nvSpPr>
        <p:spPr>
          <a:xfrm>
            <a:off x="604245" y="4651548"/>
            <a:ext cx="1404000" cy="1404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AA3A7E7-804A-078D-B6B3-8751136300BB}"/>
              </a:ext>
            </a:extLst>
          </p:cNvPr>
          <p:cNvSpPr/>
          <p:nvPr/>
        </p:nvSpPr>
        <p:spPr>
          <a:xfrm>
            <a:off x="1077678" y="5123697"/>
            <a:ext cx="468000" cy="468000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94E404E2-5393-F1E7-6DC7-7700D2F39350}"/>
              </a:ext>
            </a:extLst>
          </p:cNvPr>
          <p:cNvSpPr/>
          <p:nvPr/>
        </p:nvSpPr>
        <p:spPr>
          <a:xfrm>
            <a:off x="8124213" y="4273818"/>
            <a:ext cx="3545710" cy="39319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Fermeture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09ACD5F5-EE85-03FD-3198-FF15E63BB25D}"/>
              </a:ext>
            </a:extLst>
          </p:cNvPr>
          <p:cNvSpPr txBox="1"/>
          <p:nvPr/>
        </p:nvSpPr>
        <p:spPr>
          <a:xfrm>
            <a:off x="8289028" y="4803590"/>
            <a:ext cx="3216078" cy="984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/>
            <a:r>
              <a:rPr lang="en-US" b="1" dirty="0"/>
              <a:t>Dilatation </a:t>
            </a:r>
            <a:r>
              <a:rPr lang="en-US" dirty="0" err="1"/>
              <a:t>puis</a:t>
            </a:r>
            <a:r>
              <a:rPr lang="en-US" b="1" dirty="0"/>
              <a:t> Erosion</a:t>
            </a:r>
          </a:p>
          <a:p>
            <a:pPr marR="0" algn="just"/>
            <a:endParaRPr lang="en-US" sz="2000" b="1" i="0" u="none" strike="noStrike" dirty="0">
              <a:solidFill>
                <a:prstClr val="black"/>
              </a:solidFill>
              <a:latin typeface="FreeSans"/>
            </a:endParaRPr>
          </a:p>
          <a:p>
            <a:pPr marR="0" algn="just"/>
            <a:r>
              <a:rPr lang="fr-FR" sz="2000" dirty="0"/>
              <a:t>Remplit des petites zones</a:t>
            </a:r>
            <a:endParaRPr lang="fr-FR" sz="2000" b="1" i="0" u="none" strike="noStrike" dirty="0">
              <a:solidFill>
                <a:prstClr val="black"/>
              </a:solidFill>
              <a:latin typeface="FreeSans"/>
            </a:endParaRPr>
          </a:p>
        </p:txBody>
      </p:sp>
      <p:sp>
        <p:nvSpPr>
          <p:cNvPr id="22" name="Rectangle : coins arrondis 21">
            <a:extLst>
              <a:ext uri="{FF2B5EF4-FFF2-40B4-BE49-F238E27FC236}">
                <a16:creationId xmlns:a16="http://schemas.microsoft.com/office/drawing/2014/main" id="{131E40A0-EF57-2922-1B5B-A886C74A3087}"/>
              </a:ext>
            </a:extLst>
          </p:cNvPr>
          <p:cNvSpPr/>
          <p:nvPr/>
        </p:nvSpPr>
        <p:spPr>
          <a:xfrm>
            <a:off x="3598608" y="4273818"/>
            <a:ext cx="3545710" cy="39319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Ouverture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19B9C2AE-5A52-F59D-916D-A1A5C9740AA7}"/>
              </a:ext>
            </a:extLst>
          </p:cNvPr>
          <p:cNvSpPr txBox="1"/>
          <p:nvPr/>
        </p:nvSpPr>
        <p:spPr>
          <a:xfrm>
            <a:off x="3763423" y="4803590"/>
            <a:ext cx="3216078" cy="984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/>
            <a:r>
              <a:rPr lang="en-US" b="1" dirty="0"/>
              <a:t>Erosion </a:t>
            </a:r>
            <a:r>
              <a:rPr lang="en-US" dirty="0" err="1"/>
              <a:t>puis</a:t>
            </a:r>
            <a:r>
              <a:rPr lang="en-US" b="1" dirty="0"/>
              <a:t> Dilatation</a:t>
            </a:r>
          </a:p>
          <a:p>
            <a:pPr marR="0" algn="just"/>
            <a:endParaRPr lang="fr-FR" sz="2000" dirty="0"/>
          </a:p>
          <a:p>
            <a:pPr marR="0" algn="just"/>
            <a:r>
              <a:rPr lang="fr-FR" sz="2000" dirty="0"/>
              <a:t>Retire des petits objets</a:t>
            </a:r>
            <a:endParaRPr lang="fr-FR" sz="2000" b="1" i="0" u="none" strike="noStrike" dirty="0">
              <a:solidFill>
                <a:prstClr val="black"/>
              </a:solidFill>
              <a:latin typeface="FreeSans"/>
            </a:endParaRPr>
          </a:p>
        </p:txBody>
      </p:sp>
      <p:pic>
        <p:nvPicPr>
          <p:cNvPr id="24" name="Image 23">
            <a:extLst>
              <a:ext uri="{FF2B5EF4-FFF2-40B4-BE49-F238E27FC236}">
                <a16:creationId xmlns:a16="http://schemas.microsoft.com/office/drawing/2014/main" id="{282DE5E9-1D85-41D2-4A32-CFCB78AC1C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6836" y="1785875"/>
            <a:ext cx="5925377" cy="215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2003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0488D2-7373-4E16-1104-3F6EEA7354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97413AD-DD72-A300-B4B4-96DE00EB9A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329" y="274536"/>
            <a:ext cx="6836893" cy="685800"/>
          </a:xfrm>
        </p:spPr>
        <p:txBody>
          <a:bodyPr/>
          <a:lstStyle/>
          <a:p>
            <a:r>
              <a:rPr lang="fr-FR" dirty="0"/>
              <a:t>Traitement d’images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D583C11-EEE6-A48B-BDE1-CBCEBAAD22A4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5" name="Image 4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0B81ED87-0185-2CE2-FEBD-44D99F7F23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409" y="150610"/>
            <a:ext cx="1379153" cy="91943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8E15267-74BC-E570-CDD7-A3D9BE42022F}"/>
              </a:ext>
            </a:extLst>
          </p:cNvPr>
          <p:cNvSpPr/>
          <p:nvPr/>
        </p:nvSpPr>
        <p:spPr bwMode="auto">
          <a:xfrm>
            <a:off x="6960096" y="1052736"/>
            <a:ext cx="5163892" cy="91128"/>
          </a:xfrm>
          <a:prstGeom prst="rect">
            <a:avLst/>
          </a:prstGeom>
          <a:solidFill>
            <a:srgbClr val="FA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8" name="Image 7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90E60FFD-8FC4-C69D-A4CC-35CFA388BE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4162"/>
            <a:ext cx="2880320" cy="1183202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E5AB5602-C258-2AB3-779A-E17EC047D11E}"/>
              </a:ext>
            </a:extLst>
          </p:cNvPr>
          <p:cNvSpPr txBox="1"/>
          <p:nvPr/>
        </p:nvSpPr>
        <p:spPr>
          <a:xfrm>
            <a:off x="8832304" y="1166533"/>
            <a:ext cx="31476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FR" b="1" dirty="0"/>
              <a:t>Gradient</a:t>
            </a:r>
            <a:endParaRPr lang="fr-FR" dirty="0"/>
          </a:p>
        </p:txBody>
      </p:sp>
      <p:sp>
        <p:nvSpPr>
          <p:cNvPr id="31" name="Flèche : chevron 30">
            <a:extLst>
              <a:ext uri="{FF2B5EF4-FFF2-40B4-BE49-F238E27FC236}">
                <a16:creationId xmlns:a16="http://schemas.microsoft.com/office/drawing/2014/main" id="{FEED693A-F1C5-AE77-4F82-B9B97B049D54}"/>
              </a:ext>
            </a:extLst>
          </p:cNvPr>
          <p:cNvSpPr/>
          <p:nvPr/>
        </p:nvSpPr>
        <p:spPr>
          <a:xfrm rot="5400000">
            <a:off x="1345066" y="1585190"/>
            <a:ext cx="1002700" cy="2067486"/>
          </a:xfrm>
          <a:prstGeom prst="chevron">
            <a:avLst>
              <a:gd name="adj" fmla="val 20170"/>
            </a:avLst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Pre </a:t>
            </a:r>
            <a:r>
              <a:rPr lang="fr-FR" b="1" dirty="0" err="1">
                <a:solidFill>
                  <a:schemeClr val="bg1"/>
                </a:solidFill>
              </a:rPr>
              <a:t>Processing</a:t>
            </a:r>
            <a:endParaRPr lang="fr-FR" b="1" dirty="0">
              <a:solidFill>
                <a:schemeClr val="bg1"/>
              </a:solidFill>
            </a:endParaRPr>
          </a:p>
        </p:txBody>
      </p:sp>
      <p:sp>
        <p:nvSpPr>
          <p:cNvPr id="32" name="Flèche : pentagone 31">
            <a:extLst>
              <a:ext uri="{FF2B5EF4-FFF2-40B4-BE49-F238E27FC236}">
                <a16:creationId xmlns:a16="http://schemas.microsoft.com/office/drawing/2014/main" id="{B3859B27-7057-959B-C845-31C4ACC7EC85}"/>
              </a:ext>
            </a:extLst>
          </p:cNvPr>
          <p:cNvSpPr/>
          <p:nvPr/>
        </p:nvSpPr>
        <p:spPr>
          <a:xfrm rot="5400000">
            <a:off x="1558151" y="845929"/>
            <a:ext cx="576529" cy="2067486"/>
          </a:xfrm>
          <a:prstGeom prst="homePlate">
            <a:avLst>
              <a:gd name="adj" fmla="val 33370"/>
            </a:avLst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/>
              <a:t>Acquisition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BE5815-29C4-E11D-943B-DE77E8BA46B4}"/>
              </a:ext>
            </a:extLst>
          </p:cNvPr>
          <p:cNvSpPr/>
          <p:nvPr/>
        </p:nvSpPr>
        <p:spPr>
          <a:xfrm>
            <a:off x="609678" y="4655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277008-22EA-D4FA-CFD5-C64D4B76C91B}"/>
              </a:ext>
            </a:extLst>
          </p:cNvPr>
          <p:cNvSpPr/>
          <p:nvPr/>
        </p:nvSpPr>
        <p:spPr>
          <a:xfrm>
            <a:off x="1077678" y="4655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911D883-5381-1513-B204-B73937A8872C}"/>
              </a:ext>
            </a:extLst>
          </p:cNvPr>
          <p:cNvSpPr/>
          <p:nvPr/>
        </p:nvSpPr>
        <p:spPr>
          <a:xfrm>
            <a:off x="609678" y="5123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77DE8A9-E6F4-E958-374E-C86F5694C72A}"/>
              </a:ext>
            </a:extLst>
          </p:cNvPr>
          <p:cNvSpPr/>
          <p:nvPr/>
        </p:nvSpPr>
        <p:spPr>
          <a:xfrm>
            <a:off x="1545678" y="4655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240C34B-D899-1F2E-E35C-9D913C1FDD63}"/>
              </a:ext>
            </a:extLst>
          </p:cNvPr>
          <p:cNvSpPr/>
          <p:nvPr/>
        </p:nvSpPr>
        <p:spPr>
          <a:xfrm>
            <a:off x="1545678" y="5123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50B775D-EFC4-B5A6-4996-2B9502DC7F9A}"/>
              </a:ext>
            </a:extLst>
          </p:cNvPr>
          <p:cNvSpPr/>
          <p:nvPr/>
        </p:nvSpPr>
        <p:spPr>
          <a:xfrm>
            <a:off x="609678" y="5591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647B610-C536-5EC9-171A-4A4BFA04993D}"/>
              </a:ext>
            </a:extLst>
          </p:cNvPr>
          <p:cNvSpPr/>
          <p:nvPr/>
        </p:nvSpPr>
        <p:spPr>
          <a:xfrm>
            <a:off x="1077678" y="5591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B853C75-5106-B7B3-E5A1-D260A25B86F6}"/>
              </a:ext>
            </a:extLst>
          </p:cNvPr>
          <p:cNvSpPr/>
          <p:nvPr/>
        </p:nvSpPr>
        <p:spPr>
          <a:xfrm>
            <a:off x="1545678" y="5591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74A9670A-096D-01FF-9EB7-8CEA12814D82}"/>
              </a:ext>
            </a:extLst>
          </p:cNvPr>
          <p:cNvSpPr txBox="1"/>
          <p:nvPr/>
        </p:nvSpPr>
        <p:spPr>
          <a:xfrm>
            <a:off x="494146" y="4241551"/>
            <a:ext cx="11670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kernel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C8B8B78-E851-9C13-A354-49266753FF89}"/>
              </a:ext>
            </a:extLst>
          </p:cNvPr>
          <p:cNvSpPr/>
          <p:nvPr/>
        </p:nvSpPr>
        <p:spPr>
          <a:xfrm>
            <a:off x="604245" y="4651548"/>
            <a:ext cx="1404000" cy="1404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8367831-0DDA-48B3-F5B2-D56C7D62FE48}"/>
              </a:ext>
            </a:extLst>
          </p:cNvPr>
          <p:cNvSpPr/>
          <p:nvPr/>
        </p:nvSpPr>
        <p:spPr>
          <a:xfrm>
            <a:off x="1077678" y="5123697"/>
            <a:ext cx="468000" cy="468000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CADA52DF-BE3D-B4CF-6D8A-8EFB6F5DA7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1650" y="1968305"/>
            <a:ext cx="3929025" cy="2088286"/>
          </a:xfrm>
          <a:prstGeom prst="rect">
            <a:avLst/>
          </a:prstGeom>
        </p:spPr>
      </p:pic>
      <p:sp>
        <p:nvSpPr>
          <p:cNvPr id="25" name="Rectangle : coins arrondis 24">
            <a:extLst>
              <a:ext uri="{FF2B5EF4-FFF2-40B4-BE49-F238E27FC236}">
                <a16:creationId xmlns:a16="http://schemas.microsoft.com/office/drawing/2014/main" id="{9EC09BAC-A2C1-A611-711C-E90FC33A8DF4}"/>
              </a:ext>
            </a:extLst>
          </p:cNvPr>
          <p:cNvSpPr/>
          <p:nvPr/>
        </p:nvSpPr>
        <p:spPr>
          <a:xfrm>
            <a:off x="3598608" y="4273818"/>
            <a:ext cx="8035164" cy="39319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Gradient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70D6B52D-D8F9-3385-D44E-62B45C75F53A}"/>
              </a:ext>
            </a:extLst>
          </p:cNvPr>
          <p:cNvSpPr txBox="1"/>
          <p:nvPr/>
        </p:nvSpPr>
        <p:spPr>
          <a:xfrm>
            <a:off x="3763422" y="4803590"/>
            <a:ext cx="781889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/>
            <a:r>
              <a:rPr lang="en-US" b="1" dirty="0"/>
              <a:t>Difference </a:t>
            </a:r>
            <a:r>
              <a:rPr lang="en-US" dirty="0"/>
              <a:t>entre </a:t>
            </a:r>
            <a:r>
              <a:rPr lang="en-US" dirty="0" err="1"/>
              <a:t>une</a:t>
            </a:r>
            <a:r>
              <a:rPr lang="en-US" b="1" dirty="0"/>
              <a:t> dilatation</a:t>
            </a:r>
            <a:r>
              <a:rPr lang="en-US" dirty="0"/>
              <a:t> et </a:t>
            </a:r>
            <a:r>
              <a:rPr lang="en-US" dirty="0" err="1"/>
              <a:t>une</a:t>
            </a:r>
            <a:r>
              <a:rPr lang="en-US" dirty="0"/>
              <a:t> </a:t>
            </a:r>
            <a:r>
              <a:rPr lang="en-US" b="1" dirty="0" err="1"/>
              <a:t>érosion</a:t>
            </a:r>
            <a:endParaRPr lang="en-US" b="1" dirty="0"/>
          </a:p>
          <a:p>
            <a:pPr marR="0" algn="just"/>
            <a:endParaRPr lang="en-US" b="1" dirty="0"/>
          </a:p>
          <a:p>
            <a:pPr marR="0" algn="just"/>
            <a:r>
              <a:rPr lang="en-US" i="1" dirty="0"/>
              <a:t>Classification des pixels : </a:t>
            </a:r>
            <a:r>
              <a:rPr lang="en-US" b="1" dirty="0" err="1"/>
              <a:t>scène</a:t>
            </a:r>
            <a:r>
              <a:rPr lang="en-US" i="1" dirty="0"/>
              <a:t> (background) 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b="1" dirty="0" err="1"/>
              <a:t>objets</a:t>
            </a:r>
            <a:r>
              <a:rPr lang="en-US" dirty="0"/>
              <a:t> </a:t>
            </a:r>
            <a:r>
              <a:rPr lang="en-US" i="1" dirty="0"/>
              <a:t>(foreground) ? </a:t>
            </a:r>
            <a:endParaRPr lang="fr-FR" sz="2000" i="1" u="none" strike="noStrike" dirty="0">
              <a:solidFill>
                <a:prstClr val="black"/>
              </a:solidFill>
              <a:latin typeface="FreeSans"/>
            </a:endParaRPr>
          </a:p>
        </p:txBody>
      </p:sp>
      <p:sp>
        <p:nvSpPr>
          <p:cNvPr id="27" name="Flèche : chevron 26">
            <a:extLst>
              <a:ext uri="{FF2B5EF4-FFF2-40B4-BE49-F238E27FC236}">
                <a16:creationId xmlns:a16="http://schemas.microsoft.com/office/drawing/2014/main" id="{D9042039-1561-101C-9C50-5325DF0D8CD7}"/>
              </a:ext>
            </a:extLst>
          </p:cNvPr>
          <p:cNvSpPr/>
          <p:nvPr/>
        </p:nvSpPr>
        <p:spPr>
          <a:xfrm rot="5400000">
            <a:off x="1345066" y="2513321"/>
            <a:ext cx="1002700" cy="2067486"/>
          </a:xfrm>
          <a:prstGeom prst="chevron">
            <a:avLst>
              <a:gd name="adj" fmla="val 20170"/>
            </a:avLst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Segmentation</a:t>
            </a:r>
          </a:p>
        </p:txBody>
      </p:sp>
    </p:spTree>
    <p:extLst>
      <p:ext uri="{BB962C8B-B14F-4D97-AF65-F5344CB8AC3E}">
        <p14:creationId xmlns:p14="http://schemas.microsoft.com/office/powerpoint/2010/main" val="41471158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54758A-3FA8-E6EA-F14F-514E1AD583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Image 36">
            <a:extLst>
              <a:ext uri="{FF2B5EF4-FFF2-40B4-BE49-F238E27FC236}">
                <a16:creationId xmlns:a16="http://schemas.microsoft.com/office/drawing/2014/main" id="{B823702B-D1AB-8E13-914F-A514CD36F4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2104" y="2412243"/>
            <a:ext cx="6181884" cy="3373436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C4227532-728E-EC26-2B49-763408930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329" y="274536"/>
            <a:ext cx="6836893" cy="685800"/>
          </a:xfrm>
        </p:spPr>
        <p:txBody>
          <a:bodyPr/>
          <a:lstStyle/>
          <a:p>
            <a:r>
              <a:rPr lang="fr-FR" dirty="0"/>
              <a:t>Traitement d’images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5BA39F5-6835-BD42-D824-C5C2E8A13B00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5" name="Image 4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B319221B-1E08-74C6-2606-56C377BF74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409" y="150610"/>
            <a:ext cx="1379153" cy="91943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3F05676-B1EA-FF37-71BE-A54A117C9839}"/>
              </a:ext>
            </a:extLst>
          </p:cNvPr>
          <p:cNvSpPr/>
          <p:nvPr/>
        </p:nvSpPr>
        <p:spPr bwMode="auto">
          <a:xfrm>
            <a:off x="6960096" y="1052736"/>
            <a:ext cx="5163892" cy="91128"/>
          </a:xfrm>
          <a:prstGeom prst="rect">
            <a:avLst/>
          </a:prstGeom>
          <a:solidFill>
            <a:srgbClr val="FA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8" name="Image 7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D3F92FC6-4C98-26D7-5452-3E5F125EC0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4162"/>
            <a:ext cx="2880320" cy="1183202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A3F75A8C-ABC0-C8AB-B07A-F5DCF273AA21}"/>
              </a:ext>
            </a:extLst>
          </p:cNvPr>
          <p:cNvSpPr txBox="1"/>
          <p:nvPr/>
        </p:nvSpPr>
        <p:spPr>
          <a:xfrm>
            <a:off x="8832304" y="1166533"/>
            <a:ext cx="31476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FR" b="1" dirty="0"/>
              <a:t>Opérateur de </a:t>
            </a:r>
            <a:r>
              <a:rPr lang="fr-FR" b="1" dirty="0" err="1"/>
              <a:t>Sobel</a:t>
            </a:r>
            <a:endParaRPr lang="fr-FR" dirty="0"/>
          </a:p>
        </p:txBody>
      </p:sp>
      <p:sp>
        <p:nvSpPr>
          <p:cNvPr id="31" name="Flèche : chevron 30">
            <a:extLst>
              <a:ext uri="{FF2B5EF4-FFF2-40B4-BE49-F238E27FC236}">
                <a16:creationId xmlns:a16="http://schemas.microsoft.com/office/drawing/2014/main" id="{12D8B288-1939-36AB-BC1B-A1E88ABD6825}"/>
              </a:ext>
            </a:extLst>
          </p:cNvPr>
          <p:cNvSpPr/>
          <p:nvPr/>
        </p:nvSpPr>
        <p:spPr>
          <a:xfrm rot="5400000">
            <a:off x="1345066" y="1585190"/>
            <a:ext cx="1002700" cy="2067486"/>
          </a:xfrm>
          <a:prstGeom prst="chevron">
            <a:avLst>
              <a:gd name="adj" fmla="val 20170"/>
            </a:avLst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Pre </a:t>
            </a:r>
            <a:r>
              <a:rPr lang="fr-FR" b="1" dirty="0" err="1">
                <a:solidFill>
                  <a:schemeClr val="bg1"/>
                </a:solidFill>
              </a:rPr>
              <a:t>Processing</a:t>
            </a:r>
            <a:endParaRPr lang="fr-FR" b="1" dirty="0">
              <a:solidFill>
                <a:schemeClr val="bg1"/>
              </a:solidFill>
            </a:endParaRPr>
          </a:p>
        </p:txBody>
      </p:sp>
      <p:sp>
        <p:nvSpPr>
          <p:cNvPr id="32" name="Flèche : pentagone 31">
            <a:extLst>
              <a:ext uri="{FF2B5EF4-FFF2-40B4-BE49-F238E27FC236}">
                <a16:creationId xmlns:a16="http://schemas.microsoft.com/office/drawing/2014/main" id="{E279AE20-F736-B426-4731-50966B71A1B1}"/>
              </a:ext>
            </a:extLst>
          </p:cNvPr>
          <p:cNvSpPr/>
          <p:nvPr/>
        </p:nvSpPr>
        <p:spPr>
          <a:xfrm rot="5400000">
            <a:off x="1558151" y="845929"/>
            <a:ext cx="576529" cy="2067486"/>
          </a:xfrm>
          <a:prstGeom prst="homePlate">
            <a:avLst>
              <a:gd name="adj" fmla="val 33370"/>
            </a:avLst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/>
              <a:t>Acquisition</a:t>
            </a:r>
          </a:p>
        </p:txBody>
      </p:sp>
      <p:sp>
        <p:nvSpPr>
          <p:cNvPr id="27" name="Flèche : chevron 26">
            <a:extLst>
              <a:ext uri="{FF2B5EF4-FFF2-40B4-BE49-F238E27FC236}">
                <a16:creationId xmlns:a16="http://schemas.microsoft.com/office/drawing/2014/main" id="{1468CAD1-F17E-213F-9AAB-F269C35859CC}"/>
              </a:ext>
            </a:extLst>
          </p:cNvPr>
          <p:cNvSpPr/>
          <p:nvPr/>
        </p:nvSpPr>
        <p:spPr>
          <a:xfrm rot="5400000">
            <a:off x="1345066" y="2513321"/>
            <a:ext cx="1002700" cy="2067486"/>
          </a:xfrm>
          <a:prstGeom prst="chevron">
            <a:avLst>
              <a:gd name="adj" fmla="val 20170"/>
            </a:avLst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Segmentation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717A380-E629-47AA-C703-D46DF7419DF8}"/>
              </a:ext>
            </a:extLst>
          </p:cNvPr>
          <p:cNvSpPr/>
          <p:nvPr/>
        </p:nvSpPr>
        <p:spPr>
          <a:xfrm>
            <a:off x="609678" y="4655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-1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6B69F75-A2F5-4728-9FDC-45BA6643C108}"/>
              </a:ext>
            </a:extLst>
          </p:cNvPr>
          <p:cNvSpPr/>
          <p:nvPr/>
        </p:nvSpPr>
        <p:spPr>
          <a:xfrm>
            <a:off x="1077678" y="4655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A60D141-1B01-B2A9-00E8-7FEA431594C3}"/>
              </a:ext>
            </a:extLst>
          </p:cNvPr>
          <p:cNvSpPr/>
          <p:nvPr/>
        </p:nvSpPr>
        <p:spPr>
          <a:xfrm>
            <a:off x="609678" y="5123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-2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2E65FA5-717C-9B05-BE58-6B6B9F200E1A}"/>
              </a:ext>
            </a:extLst>
          </p:cNvPr>
          <p:cNvSpPr/>
          <p:nvPr/>
        </p:nvSpPr>
        <p:spPr>
          <a:xfrm>
            <a:off x="1545678" y="4655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7CC27A4-3EB6-2116-E739-46AE23F27215}"/>
              </a:ext>
            </a:extLst>
          </p:cNvPr>
          <p:cNvSpPr/>
          <p:nvPr/>
        </p:nvSpPr>
        <p:spPr>
          <a:xfrm>
            <a:off x="1545678" y="5123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2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3D24889-E375-37C7-AF9C-E8DCB84C2CEE}"/>
              </a:ext>
            </a:extLst>
          </p:cNvPr>
          <p:cNvSpPr/>
          <p:nvPr/>
        </p:nvSpPr>
        <p:spPr>
          <a:xfrm>
            <a:off x="609678" y="5591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-1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D92C5FF-CAC4-2E12-AE72-93B3AD573C7C}"/>
              </a:ext>
            </a:extLst>
          </p:cNvPr>
          <p:cNvSpPr/>
          <p:nvPr/>
        </p:nvSpPr>
        <p:spPr>
          <a:xfrm>
            <a:off x="1077678" y="5591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76E833C-C1F7-0683-778A-3C04BA1DFC0F}"/>
              </a:ext>
            </a:extLst>
          </p:cNvPr>
          <p:cNvSpPr/>
          <p:nvPr/>
        </p:nvSpPr>
        <p:spPr>
          <a:xfrm>
            <a:off x="1545678" y="5591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93F4D897-99DA-640B-2B7D-C1B3DF4BE497}"/>
              </a:ext>
            </a:extLst>
          </p:cNvPr>
          <p:cNvSpPr txBox="1"/>
          <p:nvPr/>
        </p:nvSpPr>
        <p:spPr>
          <a:xfrm>
            <a:off x="494146" y="4241551"/>
            <a:ext cx="11670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kernel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E9C4DC8-0422-9763-63D3-D999D2D9088B}"/>
              </a:ext>
            </a:extLst>
          </p:cNvPr>
          <p:cNvSpPr/>
          <p:nvPr/>
        </p:nvSpPr>
        <p:spPr>
          <a:xfrm>
            <a:off x="604245" y="4651548"/>
            <a:ext cx="1404000" cy="1404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8691EC1-CFAE-66A2-0CF8-95EED197DDA8}"/>
              </a:ext>
            </a:extLst>
          </p:cNvPr>
          <p:cNvSpPr/>
          <p:nvPr/>
        </p:nvSpPr>
        <p:spPr>
          <a:xfrm>
            <a:off x="1077678" y="5123697"/>
            <a:ext cx="468000" cy="468000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0</a:t>
            </a:r>
          </a:p>
        </p:txBody>
      </p:sp>
      <p:pic>
        <p:nvPicPr>
          <p:cNvPr id="36" name="Image 35">
            <a:extLst>
              <a:ext uri="{FF2B5EF4-FFF2-40B4-BE49-F238E27FC236}">
                <a16:creationId xmlns:a16="http://schemas.microsoft.com/office/drawing/2014/main" id="{A65E84DC-21AE-8425-8428-A00496650D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96925" y="2338424"/>
            <a:ext cx="5998150" cy="3541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7327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BC0367-3365-58F0-3343-6C7AD7E859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9534300-D9BE-71E5-AD1B-12013BEE3C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329" y="274536"/>
            <a:ext cx="6836893" cy="685800"/>
          </a:xfrm>
        </p:spPr>
        <p:txBody>
          <a:bodyPr/>
          <a:lstStyle/>
          <a:p>
            <a:r>
              <a:rPr lang="fr-FR" dirty="0"/>
              <a:t>Traitement d’images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58829EE-1592-467C-9B47-C31B556536D5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5" name="Image 4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FB7E3086-6287-2DF2-C215-CE4087C155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409" y="150610"/>
            <a:ext cx="1379153" cy="91943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4515CBC-9A24-FDD0-BE4B-C605FFE58909}"/>
              </a:ext>
            </a:extLst>
          </p:cNvPr>
          <p:cNvSpPr/>
          <p:nvPr/>
        </p:nvSpPr>
        <p:spPr bwMode="auto">
          <a:xfrm>
            <a:off x="6960096" y="1052736"/>
            <a:ext cx="5163892" cy="91128"/>
          </a:xfrm>
          <a:prstGeom prst="rect">
            <a:avLst/>
          </a:prstGeom>
          <a:solidFill>
            <a:srgbClr val="FA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8" name="Image 7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E1A329D6-EE8D-77C6-5AE2-2F07770B21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4162"/>
            <a:ext cx="2880320" cy="1183202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3DCAA86D-BB8B-A816-178C-7578E4B5D82E}"/>
              </a:ext>
            </a:extLst>
          </p:cNvPr>
          <p:cNvSpPr txBox="1"/>
          <p:nvPr/>
        </p:nvSpPr>
        <p:spPr>
          <a:xfrm>
            <a:off x="8832304" y="1166533"/>
            <a:ext cx="31476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FR" b="1" dirty="0"/>
              <a:t>Méthode de </a:t>
            </a:r>
            <a:r>
              <a:rPr lang="fr-FR" b="1" dirty="0" err="1"/>
              <a:t>Watershed</a:t>
            </a:r>
            <a:endParaRPr lang="fr-FR" dirty="0"/>
          </a:p>
        </p:txBody>
      </p:sp>
      <p:sp>
        <p:nvSpPr>
          <p:cNvPr id="31" name="Flèche : chevron 30">
            <a:extLst>
              <a:ext uri="{FF2B5EF4-FFF2-40B4-BE49-F238E27FC236}">
                <a16:creationId xmlns:a16="http://schemas.microsoft.com/office/drawing/2014/main" id="{8D3A8420-B217-C1E7-C4BA-19C9A569D5E5}"/>
              </a:ext>
            </a:extLst>
          </p:cNvPr>
          <p:cNvSpPr/>
          <p:nvPr/>
        </p:nvSpPr>
        <p:spPr>
          <a:xfrm rot="5400000">
            <a:off x="1345066" y="1585190"/>
            <a:ext cx="1002700" cy="2067486"/>
          </a:xfrm>
          <a:prstGeom prst="chevron">
            <a:avLst>
              <a:gd name="adj" fmla="val 20170"/>
            </a:avLst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Pre </a:t>
            </a:r>
            <a:r>
              <a:rPr lang="fr-FR" b="1" dirty="0" err="1">
                <a:solidFill>
                  <a:schemeClr val="bg1"/>
                </a:solidFill>
              </a:rPr>
              <a:t>Processing</a:t>
            </a:r>
            <a:endParaRPr lang="fr-FR" b="1" dirty="0">
              <a:solidFill>
                <a:schemeClr val="bg1"/>
              </a:solidFill>
            </a:endParaRPr>
          </a:p>
        </p:txBody>
      </p:sp>
      <p:sp>
        <p:nvSpPr>
          <p:cNvPr id="32" name="Flèche : pentagone 31">
            <a:extLst>
              <a:ext uri="{FF2B5EF4-FFF2-40B4-BE49-F238E27FC236}">
                <a16:creationId xmlns:a16="http://schemas.microsoft.com/office/drawing/2014/main" id="{CD4271A1-E1F0-2964-638D-6BB754977B50}"/>
              </a:ext>
            </a:extLst>
          </p:cNvPr>
          <p:cNvSpPr/>
          <p:nvPr/>
        </p:nvSpPr>
        <p:spPr>
          <a:xfrm rot="5400000">
            <a:off x="1558151" y="845929"/>
            <a:ext cx="576529" cy="2067486"/>
          </a:xfrm>
          <a:prstGeom prst="homePlate">
            <a:avLst>
              <a:gd name="adj" fmla="val 33370"/>
            </a:avLst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/>
              <a:t>Acquisition</a:t>
            </a:r>
          </a:p>
        </p:txBody>
      </p:sp>
      <p:sp>
        <p:nvSpPr>
          <p:cNvPr id="27" name="Flèche : chevron 26">
            <a:extLst>
              <a:ext uri="{FF2B5EF4-FFF2-40B4-BE49-F238E27FC236}">
                <a16:creationId xmlns:a16="http://schemas.microsoft.com/office/drawing/2014/main" id="{7E0FC2FA-DBC3-345A-5ACB-1F30EDFE0536}"/>
              </a:ext>
            </a:extLst>
          </p:cNvPr>
          <p:cNvSpPr/>
          <p:nvPr/>
        </p:nvSpPr>
        <p:spPr>
          <a:xfrm rot="5400000">
            <a:off x="1345066" y="2513321"/>
            <a:ext cx="1002700" cy="2067486"/>
          </a:xfrm>
          <a:prstGeom prst="chevron">
            <a:avLst>
              <a:gd name="adj" fmla="val 20170"/>
            </a:avLst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Segmentation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4D1F7B9A-9547-ACD2-61CB-2305C0784C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1174" y="1739777"/>
            <a:ext cx="8199723" cy="3378446"/>
          </a:xfrm>
          <a:prstGeom prst="rect">
            <a:avLst/>
          </a:prstGeom>
        </p:spPr>
      </p:pic>
      <p:sp>
        <p:nvSpPr>
          <p:cNvPr id="7" name="Flèche : chevron 6">
            <a:extLst>
              <a:ext uri="{FF2B5EF4-FFF2-40B4-BE49-F238E27FC236}">
                <a16:creationId xmlns:a16="http://schemas.microsoft.com/office/drawing/2014/main" id="{63405781-6963-5A70-F4B5-35EEDC015156}"/>
              </a:ext>
            </a:extLst>
          </p:cNvPr>
          <p:cNvSpPr/>
          <p:nvPr/>
        </p:nvSpPr>
        <p:spPr>
          <a:xfrm rot="5400000">
            <a:off x="1345066" y="3465667"/>
            <a:ext cx="1002700" cy="2067486"/>
          </a:xfrm>
          <a:prstGeom prst="chevron">
            <a:avLst>
              <a:gd name="adj" fmla="val 20170"/>
            </a:avLst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Extraction d’informations</a:t>
            </a:r>
          </a:p>
        </p:txBody>
      </p:sp>
      <p:sp>
        <p:nvSpPr>
          <p:cNvPr id="9" name="Flèche : chevron 8">
            <a:extLst>
              <a:ext uri="{FF2B5EF4-FFF2-40B4-BE49-F238E27FC236}">
                <a16:creationId xmlns:a16="http://schemas.microsoft.com/office/drawing/2014/main" id="{70858D63-28B6-C56E-1FCA-4CCD2A57AF07}"/>
              </a:ext>
            </a:extLst>
          </p:cNvPr>
          <p:cNvSpPr/>
          <p:nvPr/>
        </p:nvSpPr>
        <p:spPr>
          <a:xfrm rot="5400000">
            <a:off x="1345066" y="4393798"/>
            <a:ext cx="1002700" cy="2067486"/>
          </a:xfrm>
          <a:prstGeom prst="chevron">
            <a:avLst>
              <a:gd name="adj" fmla="val 20170"/>
            </a:avLst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Classification</a:t>
            </a:r>
          </a:p>
        </p:txBody>
      </p:sp>
    </p:spTree>
    <p:extLst>
      <p:ext uri="{BB962C8B-B14F-4D97-AF65-F5344CB8AC3E}">
        <p14:creationId xmlns:p14="http://schemas.microsoft.com/office/powerpoint/2010/main" val="26634545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229D9E-67CD-A813-A151-135653D62C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81A2EB1-DCA1-39CC-D1A4-4A5EF619C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329" y="274536"/>
            <a:ext cx="6836893" cy="685800"/>
          </a:xfrm>
        </p:spPr>
        <p:txBody>
          <a:bodyPr/>
          <a:lstStyle/>
          <a:p>
            <a:r>
              <a:rPr lang="fr-FR" dirty="0"/>
              <a:t>Traitement d’images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81C1DB8-03E2-CFD4-66FA-FFD15B9C740F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5" name="Image 4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AC5F96A5-8C0C-5395-CC61-1B61463452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409" y="150610"/>
            <a:ext cx="1379153" cy="91943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82F61FC-5517-6BC7-E6A8-12BF640822AF}"/>
              </a:ext>
            </a:extLst>
          </p:cNvPr>
          <p:cNvSpPr/>
          <p:nvPr/>
        </p:nvSpPr>
        <p:spPr bwMode="auto">
          <a:xfrm>
            <a:off x="6960096" y="1052736"/>
            <a:ext cx="5163892" cy="91128"/>
          </a:xfrm>
          <a:prstGeom prst="rect">
            <a:avLst/>
          </a:prstGeom>
          <a:solidFill>
            <a:srgbClr val="FA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8" name="Image 7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8AB6A5C6-9379-16E1-2E52-1A929692D6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4162"/>
            <a:ext cx="2880320" cy="1183202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6D60C450-9E29-A84D-6254-CB13A3529386}"/>
              </a:ext>
            </a:extLst>
          </p:cNvPr>
          <p:cNvSpPr txBox="1"/>
          <p:nvPr/>
        </p:nvSpPr>
        <p:spPr>
          <a:xfrm>
            <a:off x="8832304" y="1166533"/>
            <a:ext cx="31476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FR" b="1" dirty="0"/>
              <a:t>Méthode de </a:t>
            </a:r>
            <a:r>
              <a:rPr lang="fr-FR" b="1" dirty="0" err="1"/>
              <a:t>Watershed</a:t>
            </a:r>
            <a:endParaRPr lang="fr-FR" dirty="0"/>
          </a:p>
        </p:txBody>
      </p:sp>
      <p:sp>
        <p:nvSpPr>
          <p:cNvPr id="31" name="Flèche : chevron 30">
            <a:extLst>
              <a:ext uri="{FF2B5EF4-FFF2-40B4-BE49-F238E27FC236}">
                <a16:creationId xmlns:a16="http://schemas.microsoft.com/office/drawing/2014/main" id="{9DBF4EFF-4259-9F3F-B77D-5DDD02EED83F}"/>
              </a:ext>
            </a:extLst>
          </p:cNvPr>
          <p:cNvSpPr/>
          <p:nvPr/>
        </p:nvSpPr>
        <p:spPr>
          <a:xfrm rot="5400000">
            <a:off x="1345066" y="1585190"/>
            <a:ext cx="1002700" cy="2067486"/>
          </a:xfrm>
          <a:prstGeom prst="chevron">
            <a:avLst>
              <a:gd name="adj" fmla="val 20170"/>
            </a:avLst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Pre </a:t>
            </a:r>
            <a:r>
              <a:rPr lang="fr-FR" b="1" dirty="0" err="1">
                <a:solidFill>
                  <a:schemeClr val="bg1"/>
                </a:solidFill>
              </a:rPr>
              <a:t>Processing</a:t>
            </a:r>
            <a:endParaRPr lang="fr-FR" b="1" dirty="0">
              <a:solidFill>
                <a:schemeClr val="bg1"/>
              </a:solidFill>
            </a:endParaRPr>
          </a:p>
        </p:txBody>
      </p:sp>
      <p:sp>
        <p:nvSpPr>
          <p:cNvPr id="32" name="Flèche : pentagone 31">
            <a:extLst>
              <a:ext uri="{FF2B5EF4-FFF2-40B4-BE49-F238E27FC236}">
                <a16:creationId xmlns:a16="http://schemas.microsoft.com/office/drawing/2014/main" id="{6555D459-CB70-3D53-86D6-39D915654BEE}"/>
              </a:ext>
            </a:extLst>
          </p:cNvPr>
          <p:cNvSpPr/>
          <p:nvPr/>
        </p:nvSpPr>
        <p:spPr>
          <a:xfrm rot="5400000">
            <a:off x="1558151" y="845929"/>
            <a:ext cx="576529" cy="2067486"/>
          </a:xfrm>
          <a:prstGeom prst="homePlate">
            <a:avLst>
              <a:gd name="adj" fmla="val 33370"/>
            </a:avLst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/>
              <a:t>Acquisition</a:t>
            </a:r>
          </a:p>
        </p:txBody>
      </p:sp>
      <p:sp>
        <p:nvSpPr>
          <p:cNvPr id="27" name="Flèche : chevron 26">
            <a:extLst>
              <a:ext uri="{FF2B5EF4-FFF2-40B4-BE49-F238E27FC236}">
                <a16:creationId xmlns:a16="http://schemas.microsoft.com/office/drawing/2014/main" id="{15CA0F3A-AB73-3273-BF20-4D3ED9DBBD07}"/>
              </a:ext>
            </a:extLst>
          </p:cNvPr>
          <p:cNvSpPr/>
          <p:nvPr/>
        </p:nvSpPr>
        <p:spPr>
          <a:xfrm rot="5400000">
            <a:off x="1345066" y="2513321"/>
            <a:ext cx="1002700" cy="2067486"/>
          </a:xfrm>
          <a:prstGeom prst="chevron">
            <a:avLst>
              <a:gd name="adj" fmla="val 20170"/>
            </a:avLst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Segmentation</a:t>
            </a:r>
          </a:p>
        </p:txBody>
      </p:sp>
      <p:sp>
        <p:nvSpPr>
          <p:cNvPr id="7" name="Flèche : chevron 6">
            <a:extLst>
              <a:ext uri="{FF2B5EF4-FFF2-40B4-BE49-F238E27FC236}">
                <a16:creationId xmlns:a16="http://schemas.microsoft.com/office/drawing/2014/main" id="{0CE1B65C-BFFB-2C09-0152-F105F83BA760}"/>
              </a:ext>
            </a:extLst>
          </p:cNvPr>
          <p:cNvSpPr/>
          <p:nvPr/>
        </p:nvSpPr>
        <p:spPr>
          <a:xfrm rot="5400000">
            <a:off x="1345066" y="3465667"/>
            <a:ext cx="1002700" cy="2067486"/>
          </a:xfrm>
          <a:prstGeom prst="chevron">
            <a:avLst>
              <a:gd name="adj" fmla="val 20170"/>
            </a:avLst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Extraction d’informations</a:t>
            </a:r>
          </a:p>
        </p:txBody>
      </p:sp>
      <p:sp>
        <p:nvSpPr>
          <p:cNvPr id="9" name="Flèche : chevron 8">
            <a:extLst>
              <a:ext uri="{FF2B5EF4-FFF2-40B4-BE49-F238E27FC236}">
                <a16:creationId xmlns:a16="http://schemas.microsoft.com/office/drawing/2014/main" id="{731FECF1-0F07-80BF-EBD2-FA980588CB5D}"/>
              </a:ext>
            </a:extLst>
          </p:cNvPr>
          <p:cNvSpPr/>
          <p:nvPr/>
        </p:nvSpPr>
        <p:spPr>
          <a:xfrm rot="5400000">
            <a:off x="1345066" y="4393798"/>
            <a:ext cx="1002700" cy="2067486"/>
          </a:xfrm>
          <a:prstGeom prst="chevron">
            <a:avLst>
              <a:gd name="adj" fmla="val 20170"/>
            </a:avLst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Classification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403868D5-BD3A-A265-B1B7-6B5C5ED0A0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1174" y="1739777"/>
            <a:ext cx="8199723" cy="3378446"/>
          </a:xfrm>
          <a:prstGeom prst="rect">
            <a:avLst/>
          </a:prstGeom>
        </p:spPr>
      </p:pic>
      <p:sp>
        <p:nvSpPr>
          <p:cNvPr id="13" name="Ellipse 12">
            <a:extLst>
              <a:ext uri="{FF2B5EF4-FFF2-40B4-BE49-F238E27FC236}">
                <a16:creationId xmlns:a16="http://schemas.microsoft.com/office/drawing/2014/main" id="{58DC9CCB-BF9D-5B59-93B6-9B5CD8C9FEEA}"/>
              </a:ext>
            </a:extLst>
          </p:cNvPr>
          <p:cNvSpPr/>
          <p:nvPr/>
        </p:nvSpPr>
        <p:spPr>
          <a:xfrm>
            <a:off x="3633342" y="2439755"/>
            <a:ext cx="645362" cy="461212"/>
          </a:xfrm>
          <a:custGeom>
            <a:avLst/>
            <a:gdLst>
              <a:gd name="csX0" fmla="*/ 0 w 645362"/>
              <a:gd name="csY0" fmla="*/ 230606 h 461212"/>
              <a:gd name="csX1" fmla="*/ 322681 w 645362"/>
              <a:gd name="csY1" fmla="*/ 0 h 461212"/>
              <a:gd name="csX2" fmla="*/ 645362 w 645362"/>
              <a:gd name="csY2" fmla="*/ 230606 h 461212"/>
              <a:gd name="csX3" fmla="*/ 322681 w 645362"/>
              <a:gd name="csY3" fmla="*/ 461212 h 461212"/>
              <a:gd name="csX4" fmla="*/ 0 w 645362"/>
              <a:gd name="csY4" fmla="*/ 230606 h 461212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645362" h="461212" extrusionOk="0">
                <a:moveTo>
                  <a:pt x="0" y="230606"/>
                </a:moveTo>
                <a:cubicBezTo>
                  <a:pt x="-1051" y="109603"/>
                  <a:pt x="144665" y="8669"/>
                  <a:pt x="322681" y="0"/>
                </a:cubicBezTo>
                <a:cubicBezTo>
                  <a:pt x="521297" y="-10807"/>
                  <a:pt x="655709" y="98188"/>
                  <a:pt x="645362" y="230606"/>
                </a:cubicBezTo>
                <a:cubicBezTo>
                  <a:pt x="666535" y="353200"/>
                  <a:pt x="500285" y="475049"/>
                  <a:pt x="322681" y="461212"/>
                </a:cubicBezTo>
                <a:cubicBezTo>
                  <a:pt x="146481" y="464400"/>
                  <a:pt x="-7556" y="350164"/>
                  <a:pt x="0" y="230606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634779923">
                  <a:prstGeom prst="ellips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1E7FB146-0940-2079-29E4-289943F5D470}"/>
              </a:ext>
            </a:extLst>
          </p:cNvPr>
          <p:cNvSpPr/>
          <p:nvPr/>
        </p:nvSpPr>
        <p:spPr>
          <a:xfrm>
            <a:off x="6408172" y="2439755"/>
            <a:ext cx="645362" cy="461212"/>
          </a:xfrm>
          <a:custGeom>
            <a:avLst/>
            <a:gdLst>
              <a:gd name="csX0" fmla="*/ 0 w 645362"/>
              <a:gd name="csY0" fmla="*/ 230606 h 461212"/>
              <a:gd name="csX1" fmla="*/ 322681 w 645362"/>
              <a:gd name="csY1" fmla="*/ 0 h 461212"/>
              <a:gd name="csX2" fmla="*/ 645362 w 645362"/>
              <a:gd name="csY2" fmla="*/ 230606 h 461212"/>
              <a:gd name="csX3" fmla="*/ 322681 w 645362"/>
              <a:gd name="csY3" fmla="*/ 461212 h 461212"/>
              <a:gd name="csX4" fmla="*/ 0 w 645362"/>
              <a:gd name="csY4" fmla="*/ 230606 h 461212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645362" h="461212" extrusionOk="0">
                <a:moveTo>
                  <a:pt x="0" y="230606"/>
                </a:moveTo>
                <a:cubicBezTo>
                  <a:pt x="-1051" y="109603"/>
                  <a:pt x="144665" y="8669"/>
                  <a:pt x="322681" y="0"/>
                </a:cubicBezTo>
                <a:cubicBezTo>
                  <a:pt x="521297" y="-10807"/>
                  <a:pt x="655709" y="98188"/>
                  <a:pt x="645362" y="230606"/>
                </a:cubicBezTo>
                <a:cubicBezTo>
                  <a:pt x="666535" y="353200"/>
                  <a:pt x="500285" y="475049"/>
                  <a:pt x="322681" y="461212"/>
                </a:cubicBezTo>
                <a:cubicBezTo>
                  <a:pt x="146481" y="464400"/>
                  <a:pt x="-7556" y="350164"/>
                  <a:pt x="0" y="230606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634779923">
                  <a:prstGeom prst="ellips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DAB16211-D4B8-920C-9FEC-0A0EC252BA6E}"/>
              </a:ext>
            </a:extLst>
          </p:cNvPr>
          <p:cNvSpPr/>
          <p:nvPr/>
        </p:nvSpPr>
        <p:spPr>
          <a:xfrm>
            <a:off x="3386050" y="3547064"/>
            <a:ext cx="737375" cy="573651"/>
          </a:xfrm>
          <a:custGeom>
            <a:avLst/>
            <a:gdLst>
              <a:gd name="csX0" fmla="*/ 0 w 737375"/>
              <a:gd name="csY0" fmla="*/ 286826 h 573651"/>
              <a:gd name="csX1" fmla="*/ 368688 w 737375"/>
              <a:gd name="csY1" fmla="*/ 0 h 573651"/>
              <a:gd name="csX2" fmla="*/ 737376 w 737375"/>
              <a:gd name="csY2" fmla="*/ 286826 h 573651"/>
              <a:gd name="csX3" fmla="*/ 368688 w 737375"/>
              <a:gd name="csY3" fmla="*/ 573652 h 573651"/>
              <a:gd name="csX4" fmla="*/ 0 w 737375"/>
              <a:gd name="csY4" fmla="*/ 286826 h 573651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737375" h="573651" extrusionOk="0">
                <a:moveTo>
                  <a:pt x="0" y="286826"/>
                </a:moveTo>
                <a:cubicBezTo>
                  <a:pt x="-2925" y="146115"/>
                  <a:pt x="165800" y="32438"/>
                  <a:pt x="368688" y="0"/>
                </a:cubicBezTo>
                <a:cubicBezTo>
                  <a:pt x="589615" y="-9167"/>
                  <a:pt x="751780" y="121375"/>
                  <a:pt x="737376" y="286826"/>
                </a:cubicBezTo>
                <a:cubicBezTo>
                  <a:pt x="750642" y="442250"/>
                  <a:pt x="571674" y="588114"/>
                  <a:pt x="368688" y="573652"/>
                </a:cubicBezTo>
                <a:cubicBezTo>
                  <a:pt x="169450" y="580596"/>
                  <a:pt x="-11656" y="433199"/>
                  <a:pt x="0" y="286826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634779923">
                  <a:prstGeom prst="ellips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6A98A0D7-7212-D1C1-F600-F8F566284052}"/>
              </a:ext>
            </a:extLst>
          </p:cNvPr>
          <p:cNvSpPr/>
          <p:nvPr/>
        </p:nvSpPr>
        <p:spPr>
          <a:xfrm>
            <a:off x="6195207" y="3564630"/>
            <a:ext cx="737375" cy="573651"/>
          </a:xfrm>
          <a:custGeom>
            <a:avLst/>
            <a:gdLst>
              <a:gd name="csX0" fmla="*/ 0 w 737375"/>
              <a:gd name="csY0" fmla="*/ 286826 h 573651"/>
              <a:gd name="csX1" fmla="*/ 368688 w 737375"/>
              <a:gd name="csY1" fmla="*/ 0 h 573651"/>
              <a:gd name="csX2" fmla="*/ 737376 w 737375"/>
              <a:gd name="csY2" fmla="*/ 286826 h 573651"/>
              <a:gd name="csX3" fmla="*/ 368688 w 737375"/>
              <a:gd name="csY3" fmla="*/ 573652 h 573651"/>
              <a:gd name="csX4" fmla="*/ 0 w 737375"/>
              <a:gd name="csY4" fmla="*/ 286826 h 573651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737375" h="573651" extrusionOk="0">
                <a:moveTo>
                  <a:pt x="0" y="286826"/>
                </a:moveTo>
                <a:cubicBezTo>
                  <a:pt x="-2925" y="146115"/>
                  <a:pt x="165800" y="32438"/>
                  <a:pt x="368688" y="0"/>
                </a:cubicBezTo>
                <a:cubicBezTo>
                  <a:pt x="589615" y="-9167"/>
                  <a:pt x="751780" y="121375"/>
                  <a:pt x="737376" y="286826"/>
                </a:cubicBezTo>
                <a:cubicBezTo>
                  <a:pt x="750642" y="442250"/>
                  <a:pt x="571674" y="588114"/>
                  <a:pt x="368688" y="573652"/>
                </a:cubicBezTo>
                <a:cubicBezTo>
                  <a:pt x="169450" y="580596"/>
                  <a:pt x="-11656" y="433199"/>
                  <a:pt x="0" y="286826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634779923">
                  <a:prstGeom prst="ellips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90C899A4-EE01-B26E-8AD1-66F5A5BE1821}"/>
              </a:ext>
            </a:extLst>
          </p:cNvPr>
          <p:cNvSpPr/>
          <p:nvPr/>
        </p:nvSpPr>
        <p:spPr>
          <a:xfrm>
            <a:off x="5138467" y="2439755"/>
            <a:ext cx="645362" cy="742766"/>
          </a:xfrm>
          <a:custGeom>
            <a:avLst/>
            <a:gdLst>
              <a:gd name="csX0" fmla="*/ 0 w 645362"/>
              <a:gd name="csY0" fmla="*/ 371383 h 742766"/>
              <a:gd name="csX1" fmla="*/ 322681 w 645362"/>
              <a:gd name="csY1" fmla="*/ 0 h 742766"/>
              <a:gd name="csX2" fmla="*/ 645362 w 645362"/>
              <a:gd name="csY2" fmla="*/ 371383 h 742766"/>
              <a:gd name="csX3" fmla="*/ 322681 w 645362"/>
              <a:gd name="csY3" fmla="*/ 742766 h 742766"/>
              <a:gd name="csX4" fmla="*/ 0 w 645362"/>
              <a:gd name="csY4" fmla="*/ 371383 h 742766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645362" h="742766" extrusionOk="0">
                <a:moveTo>
                  <a:pt x="0" y="371383"/>
                </a:moveTo>
                <a:cubicBezTo>
                  <a:pt x="-1635" y="176167"/>
                  <a:pt x="144770" y="13325"/>
                  <a:pt x="322681" y="0"/>
                </a:cubicBezTo>
                <a:cubicBezTo>
                  <a:pt x="520588" y="-10432"/>
                  <a:pt x="653636" y="162230"/>
                  <a:pt x="645362" y="371383"/>
                </a:cubicBezTo>
                <a:cubicBezTo>
                  <a:pt x="674853" y="569853"/>
                  <a:pt x="500763" y="745714"/>
                  <a:pt x="322681" y="742766"/>
                </a:cubicBezTo>
                <a:cubicBezTo>
                  <a:pt x="156880" y="762428"/>
                  <a:pt x="-7345" y="568907"/>
                  <a:pt x="0" y="371383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634779923">
                  <a:prstGeom prst="ellips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30737AC5-EB17-7925-C77A-A2887FB01E53}"/>
              </a:ext>
            </a:extLst>
          </p:cNvPr>
          <p:cNvSpPr/>
          <p:nvPr/>
        </p:nvSpPr>
        <p:spPr>
          <a:xfrm>
            <a:off x="7925222" y="2439755"/>
            <a:ext cx="645362" cy="742766"/>
          </a:xfrm>
          <a:custGeom>
            <a:avLst/>
            <a:gdLst>
              <a:gd name="csX0" fmla="*/ 0 w 645362"/>
              <a:gd name="csY0" fmla="*/ 371383 h 742766"/>
              <a:gd name="csX1" fmla="*/ 322681 w 645362"/>
              <a:gd name="csY1" fmla="*/ 0 h 742766"/>
              <a:gd name="csX2" fmla="*/ 645362 w 645362"/>
              <a:gd name="csY2" fmla="*/ 371383 h 742766"/>
              <a:gd name="csX3" fmla="*/ 322681 w 645362"/>
              <a:gd name="csY3" fmla="*/ 742766 h 742766"/>
              <a:gd name="csX4" fmla="*/ 0 w 645362"/>
              <a:gd name="csY4" fmla="*/ 371383 h 742766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645362" h="742766" extrusionOk="0">
                <a:moveTo>
                  <a:pt x="0" y="371383"/>
                </a:moveTo>
                <a:cubicBezTo>
                  <a:pt x="-1635" y="176167"/>
                  <a:pt x="144770" y="13325"/>
                  <a:pt x="322681" y="0"/>
                </a:cubicBezTo>
                <a:cubicBezTo>
                  <a:pt x="520588" y="-10432"/>
                  <a:pt x="653636" y="162230"/>
                  <a:pt x="645362" y="371383"/>
                </a:cubicBezTo>
                <a:cubicBezTo>
                  <a:pt x="674853" y="569853"/>
                  <a:pt x="500763" y="745714"/>
                  <a:pt x="322681" y="742766"/>
                </a:cubicBezTo>
                <a:cubicBezTo>
                  <a:pt x="156880" y="762428"/>
                  <a:pt x="-7345" y="568907"/>
                  <a:pt x="0" y="371383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634779923">
                  <a:prstGeom prst="ellips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B47ABBB9-9844-9480-4DE4-60DC4C1687DD}"/>
              </a:ext>
            </a:extLst>
          </p:cNvPr>
          <p:cNvSpPr/>
          <p:nvPr/>
        </p:nvSpPr>
        <p:spPr>
          <a:xfrm>
            <a:off x="4123425" y="3858917"/>
            <a:ext cx="552092" cy="461212"/>
          </a:xfrm>
          <a:custGeom>
            <a:avLst/>
            <a:gdLst>
              <a:gd name="csX0" fmla="*/ 0 w 552092"/>
              <a:gd name="csY0" fmla="*/ 230606 h 461212"/>
              <a:gd name="csX1" fmla="*/ 276046 w 552092"/>
              <a:gd name="csY1" fmla="*/ 0 h 461212"/>
              <a:gd name="csX2" fmla="*/ 552092 w 552092"/>
              <a:gd name="csY2" fmla="*/ 230606 h 461212"/>
              <a:gd name="csX3" fmla="*/ 276046 w 552092"/>
              <a:gd name="csY3" fmla="*/ 461212 h 461212"/>
              <a:gd name="csX4" fmla="*/ 0 w 552092"/>
              <a:gd name="csY4" fmla="*/ 230606 h 461212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52092" h="461212" extrusionOk="0">
                <a:moveTo>
                  <a:pt x="0" y="230606"/>
                </a:moveTo>
                <a:cubicBezTo>
                  <a:pt x="-337" y="105283"/>
                  <a:pt x="123991" y="17767"/>
                  <a:pt x="276046" y="0"/>
                </a:cubicBezTo>
                <a:cubicBezTo>
                  <a:pt x="448906" y="-10807"/>
                  <a:pt x="562439" y="98188"/>
                  <a:pt x="552092" y="230606"/>
                </a:cubicBezTo>
                <a:cubicBezTo>
                  <a:pt x="557072" y="356845"/>
                  <a:pt x="427379" y="486777"/>
                  <a:pt x="276046" y="461212"/>
                </a:cubicBezTo>
                <a:cubicBezTo>
                  <a:pt x="125602" y="464400"/>
                  <a:pt x="-7556" y="350164"/>
                  <a:pt x="0" y="230606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634779923">
                  <a:prstGeom prst="ellips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03A20484-8069-11EE-D9FD-0C15FFAA5B9D}"/>
              </a:ext>
            </a:extLst>
          </p:cNvPr>
          <p:cNvSpPr/>
          <p:nvPr/>
        </p:nvSpPr>
        <p:spPr>
          <a:xfrm>
            <a:off x="6921261" y="3907675"/>
            <a:ext cx="552092" cy="461212"/>
          </a:xfrm>
          <a:custGeom>
            <a:avLst/>
            <a:gdLst>
              <a:gd name="csX0" fmla="*/ 0 w 552092"/>
              <a:gd name="csY0" fmla="*/ 230606 h 461212"/>
              <a:gd name="csX1" fmla="*/ 276046 w 552092"/>
              <a:gd name="csY1" fmla="*/ 0 h 461212"/>
              <a:gd name="csX2" fmla="*/ 552092 w 552092"/>
              <a:gd name="csY2" fmla="*/ 230606 h 461212"/>
              <a:gd name="csX3" fmla="*/ 276046 w 552092"/>
              <a:gd name="csY3" fmla="*/ 461212 h 461212"/>
              <a:gd name="csX4" fmla="*/ 0 w 552092"/>
              <a:gd name="csY4" fmla="*/ 230606 h 461212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52092" h="461212" extrusionOk="0">
                <a:moveTo>
                  <a:pt x="0" y="230606"/>
                </a:moveTo>
                <a:cubicBezTo>
                  <a:pt x="-337" y="105283"/>
                  <a:pt x="123991" y="17767"/>
                  <a:pt x="276046" y="0"/>
                </a:cubicBezTo>
                <a:cubicBezTo>
                  <a:pt x="448906" y="-10807"/>
                  <a:pt x="562439" y="98188"/>
                  <a:pt x="552092" y="230606"/>
                </a:cubicBezTo>
                <a:cubicBezTo>
                  <a:pt x="557072" y="356845"/>
                  <a:pt x="427379" y="486777"/>
                  <a:pt x="276046" y="461212"/>
                </a:cubicBezTo>
                <a:cubicBezTo>
                  <a:pt x="125602" y="464400"/>
                  <a:pt x="-7556" y="350164"/>
                  <a:pt x="0" y="230606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634779923">
                  <a:prstGeom prst="ellips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2BDE4C0C-2E71-8A9F-3BD1-E6AC3C63D211}"/>
              </a:ext>
            </a:extLst>
          </p:cNvPr>
          <p:cNvSpPr/>
          <p:nvPr/>
        </p:nvSpPr>
        <p:spPr>
          <a:xfrm>
            <a:off x="5094445" y="3286664"/>
            <a:ext cx="737375" cy="488388"/>
          </a:xfrm>
          <a:custGeom>
            <a:avLst/>
            <a:gdLst>
              <a:gd name="csX0" fmla="*/ 0 w 737375"/>
              <a:gd name="csY0" fmla="*/ 244194 h 488388"/>
              <a:gd name="csX1" fmla="*/ 368688 w 737375"/>
              <a:gd name="csY1" fmla="*/ 0 h 488388"/>
              <a:gd name="csX2" fmla="*/ 737376 w 737375"/>
              <a:gd name="csY2" fmla="*/ 244194 h 488388"/>
              <a:gd name="csX3" fmla="*/ 368688 w 737375"/>
              <a:gd name="csY3" fmla="*/ 488388 h 488388"/>
              <a:gd name="csX4" fmla="*/ 0 w 737375"/>
              <a:gd name="csY4" fmla="*/ 244194 h 4883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737375" h="488388" extrusionOk="0">
                <a:moveTo>
                  <a:pt x="0" y="244194"/>
                </a:moveTo>
                <a:cubicBezTo>
                  <a:pt x="-2121" y="122167"/>
                  <a:pt x="165490" y="18743"/>
                  <a:pt x="368688" y="0"/>
                </a:cubicBezTo>
                <a:cubicBezTo>
                  <a:pt x="579696" y="-3913"/>
                  <a:pt x="747996" y="104138"/>
                  <a:pt x="737376" y="244194"/>
                </a:cubicBezTo>
                <a:cubicBezTo>
                  <a:pt x="756756" y="374696"/>
                  <a:pt x="571798" y="500019"/>
                  <a:pt x="368688" y="488388"/>
                </a:cubicBezTo>
                <a:cubicBezTo>
                  <a:pt x="176105" y="505874"/>
                  <a:pt x="-5122" y="373769"/>
                  <a:pt x="0" y="244194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634779923">
                  <a:prstGeom prst="ellips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D3615D08-28A6-B7A3-AEA1-B06B336E4EA3}"/>
              </a:ext>
            </a:extLst>
          </p:cNvPr>
          <p:cNvSpPr/>
          <p:nvPr/>
        </p:nvSpPr>
        <p:spPr>
          <a:xfrm>
            <a:off x="7903602" y="3283972"/>
            <a:ext cx="737375" cy="488388"/>
          </a:xfrm>
          <a:custGeom>
            <a:avLst/>
            <a:gdLst>
              <a:gd name="csX0" fmla="*/ 0 w 737375"/>
              <a:gd name="csY0" fmla="*/ 244194 h 488388"/>
              <a:gd name="csX1" fmla="*/ 368688 w 737375"/>
              <a:gd name="csY1" fmla="*/ 0 h 488388"/>
              <a:gd name="csX2" fmla="*/ 737376 w 737375"/>
              <a:gd name="csY2" fmla="*/ 244194 h 488388"/>
              <a:gd name="csX3" fmla="*/ 368688 w 737375"/>
              <a:gd name="csY3" fmla="*/ 488388 h 488388"/>
              <a:gd name="csX4" fmla="*/ 0 w 737375"/>
              <a:gd name="csY4" fmla="*/ 244194 h 4883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737375" h="488388" extrusionOk="0">
                <a:moveTo>
                  <a:pt x="0" y="244194"/>
                </a:moveTo>
                <a:cubicBezTo>
                  <a:pt x="-2121" y="122167"/>
                  <a:pt x="165490" y="18743"/>
                  <a:pt x="368688" y="0"/>
                </a:cubicBezTo>
                <a:cubicBezTo>
                  <a:pt x="579696" y="-3913"/>
                  <a:pt x="747996" y="104138"/>
                  <a:pt x="737376" y="244194"/>
                </a:cubicBezTo>
                <a:cubicBezTo>
                  <a:pt x="756756" y="374696"/>
                  <a:pt x="571798" y="500019"/>
                  <a:pt x="368688" y="488388"/>
                </a:cubicBezTo>
                <a:cubicBezTo>
                  <a:pt x="176105" y="505874"/>
                  <a:pt x="-5122" y="373769"/>
                  <a:pt x="0" y="244194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634779923">
                  <a:prstGeom prst="ellips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C5AB9F21-88F3-0261-6803-90CEB33A8543}"/>
              </a:ext>
            </a:extLst>
          </p:cNvPr>
          <p:cNvSpPr/>
          <p:nvPr/>
        </p:nvSpPr>
        <p:spPr>
          <a:xfrm>
            <a:off x="5240976" y="3817808"/>
            <a:ext cx="552092" cy="461212"/>
          </a:xfrm>
          <a:custGeom>
            <a:avLst/>
            <a:gdLst>
              <a:gd name="csX0" fmla="*/ 0 w 552092"/>
              <a:gd name="csY0" fmla="*/ 230606 h 461212"/>
              <a:gd name="csX1" fmla="*/ 276046 w 552092"/>
              <a:gd name="csY1" fmla="*/ 0 h 461212"/>
              <a:gd name="csX2" fmla="*/ 552092 w 552092"/>
              <a:gd name="csY2" fmla="*/ 230606 h 461212"/>
              <a:gd name="csX3" fmla="*/ 276046 w 552092"/>
              <a:gd name="csY3" fmla="*/ 461212 h 461212"/>
              <a:gd name="csX4" fmla="*/ 0 w 552092"/>
              <a:gd name="csY4" fmla="*/ 230606 h 461212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52092" h="461212" extrusionOk="0">
                <a:moveTo>
                  <a:pt x="0" y="230606"/>
                </a:moveTo>
                <a:cubicBezTo>
                  <a:pt x="-337" y="105283"/>
                  <a:pt x="123991" y="17767"/>
                  <a:pt x="276046" y="0"/>
                </a:cubicBezTo>
                <a:cubicBezTo>
                  <a:pt x="448906" y="-10807"/>
                  <a:pt x="562439" y="98188"/>
                  <a:pt x="552092" y="230606"/>
                </a:cubicBezTo>
                <a:cubicBezTo>
                  <a:pt x="557072" y="356845"/>
                  <a:pt x="427379" y="486777"/>
                  <a:pt x="276046" y="461212"/>
                </a:cubicBezTo>
                <a:cubicBezTo>
                  <a:pt x="125602" y="464400"/>
                  <a:pt x="-7556" y="350164"/>
                  <a:pt x="0" y="230606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634779923">
                  <a:prstGeom prst="ellips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Ellipse 23">
            <a:extLst>
              <a:ext uri="{FF2B5EF4-FFF2-40B4-BE49-F238E27FC236}">
                <a16:creationId xmlns:a16="http://schemas.microsoft.com/office/drawing/2014/main" id="{E229C008-78F2-CBD6-94FD-CFA4E6E77299}"/>
              </a:ext>
            </a:extLst>
          </p:cNvPr>
          <p:cNvSpPr/>
          <p:nvPr/>
        </p:nvSpPr>
        <p:spPr>
          <a:xfrm>
            <a:off x="8079074" y="3817808"/>
            <a:ext cx="552092" cy="461212"/>
          </a:xfrm>
          <a:custGeom>
            <a:avLst/>
            <a:gdLst>
              <a:gd name="csX0" fmla="*/ 0 w 552092"/>
              <a:gd name="csY0" fmla="*/ 230606 h 461212"/>
              <a:gd name="csX1" fmla="*/ 276046 w 552092"/>
              <a:gd name="csY1" fmla="*/ 0 h 461212"/>
              <a:gd name="csX2" fmla="*/ 552092 w 552092"/>
              <a:gd name="csY2" fmla="*/ 230606 h 461212"/>
              <a:gd name="csX3" fmla="*/ 276046 w 552092"/>
              <a:gd name="csY3" fmla="*/ 461212 h 461212"/>
              <a:gd name="csX4" fmla="*/ 0 w 552092"/>
              <a:gd name="csY4" fmla="*/ 230606 h 461212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52092" h="461212" extrusionOk="0">
                <a:moveTo>
                  <a:pt x="0" y="230606"/>
                </a:moveTo>
                <a:cubicBezTo>
                  <a:pt x="-337" y="105283"/>
                  <a:pt x="123991" y="17767"/>
                  <a:pt x="276046" y="0"/>
                </a:cubicBezTo>
                <a:cubicBezTo>
                  <a:pt x="448906" y="-10807"/>
                  <a:pt x="562439" y="98188"/>
                  <a:pt x="552092" y="230606"/>
                </a:cubicBezTo>
                <a:cubicBezTo>
                  <a:pt x="557072" y="356845"/>
                  <a:pt x="427379" y="486777"/>
                  <a:pt x="276046" y="461212"/>
                </a:cubicBezTo>
                <a:cubicBezTo>
                  <a:pt x="125602" y="464400"/>
                  <a:pt x="-7556" y="350164"/>
                  <a:pt x="0" y="230606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634779923">
                  <a:prstGeom prst="ellips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123916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406682-2326-BAF9-ED5E-40C349EE58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D31ACB4-07B5-74D4-EE69-031D4FDA24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329" y="274536"/>
            <a:ext cx="6836893" cy="685800"/>
          </a:xfrm>
        </p:spPr>
        <p:txBody>
          <a:bodyPr/>
          <a:lstStyle/>
          <a:p>
            <a:r>
              <a:rPr lang="fr-FR" dirty="0"/>
              <a:t>Traitement d’images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6A36A83-74BF-AFB8-BF1D-46C39D7D64A1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5" name="Image 4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84640E7C-08D8-95CB-4969-A1C95B3525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409" y="150610"/>
            <a:ext cx="1379153" cy="91943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B0584D9-F03B-8AB7-86E0-C68C164D822C}"/>
              </a:ext>
            </a:extLst>
          </p:cNvPr>
          <p:cNvSpPr/>
          <p:nvPr/>
        </p:nvSpPr>
        <p:spPr bwMode="auto">
          <a:xfrm>
            <a:off x="6960096" y="1052736"/>
            <a:ext cx="5163892" cy="91128"/>
          </a:xfrm>
          <a:prstGeom prst="rect">
            <a:avLst/>
          </a:prstGeom>
          <a:solidFill>
            <a:srgbClr val="FA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8" name="Image 7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87ED8E26-0FC9-8B46-A1A6-C01EBF549B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4162"/>
            <a:ext cx="2880320" cy="1183202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1799342F-1C27-2E46-07AB-E078221312B0}"/>
              </a:ext>
            </a:extLst>
          </p:cNvPr>
          <p:cNvSpPr txBox="1"/>
          <p:nvPr/>
        </p:nvSpPr>
        <p:spPr>
          <a:xfrm>
            <a:off x="323088" y="4325341"/>
            <a:ext cx="323697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Image brute ‘RAW’ / Caméra</a:t>
            </a:r>
          </a:p>
          <a:p>
            <a:endParaRPr lang="fr-FR" dirty="0"/>
          </a:p>
          <a:p>
            <a:pPr marL="285750" indent="-285750">
              <a:buFontTx/>
              <a:buChar char="-"/>
            </a:pPr>
            <a:r>
              <a:rPr lang="fr-FR" b="1" dirty="0"/>
              <a:t>Bruitée</a:t>
            </a:r>
          </a:p>
          <a:p>
            <a:pPr marL="285750" indent="-285750">
              <a:buFontTx/>
              <a:buChar char="-"/>
            </a:pPr>
            <a:r>
              <a:rPr lang="fr-FR" dirty="0"/>
              <a:t>Mauvais contraste</a:t>
            </a:r>
          </a:p>
          <a:p>
            <a:pPr marL="285750" indent="-285750">
              <a:buFontTx/>
              <a:buChar char="-"/>
            </a:pPr>
            <a:r>
              <a:rPr lang="fr-FR" dirty="0"/>
              <a:t>Eclairage non uniforme</a:t>
            </a:r>
          </a:p>
          <a:p>
            <a:pPr marL="285750" indent="-285750">
              <a:buFontTx/>
              <a:buChar char="-"/>
            </a:pPr>
            <a:r>
              <a:rPr lang="fr-FR" dirty="0"/>
              <a:t>…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1FBD9F48-91B7-CB17-31D9-E7D0B15BCC2D}"/>
              </a:ext>
            </a:extLst>
          </p:cNvPr>
          <p:cNvSpPr txBox="1"/>
          <p:nvPr/>
        </p:nvSpPr>
        <p:spPr>
          <a:xfrm>
            <a:off x="8631936" y="4325341"/>
            <a:ext cx="323697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Image souhaitée / Contours bien définis</a:t>
            </a:r>
            <a:endParaRPr lang="fr-FR" b="1" dirty="0"/>
          </a:p>
          <a:p>
            <a:endParaRPr lang="fr-FR" b="1" dirty="0"/>
          </a:p>
          <a:p>
            <a:pPr marL="285750" indent="-285750">
              <a:buFontTx/>
              <a:buChar char="-"/>
            </a:pPr>
            <a:r>
              <a:rPr lang="fr-FR" dirty="0"/>
              <a:t>Zones homogènes</a:t>
            </a:r>
          </a:p>
          <a:p>
            <a:pPr marL="285750" indent="-285750">
              <a:buFontTx/>
              <a:buChar char="-"/>
            </a:pPr>
            <a:r>
              <a:rPr lang="fr-FR" dirty="0"/>
              <a:t>Transitions nettes</a:t>
            </a:r>
          </a:p>
          <a:p>
            <a:pPr marL="285750" indent="-285750">
              <a:buFontTx/>
              <a:buChar char="-"/>
            </a:pPr>
            <a:endParaRPr lang="fr-FR" dirty="0"/>
          </a:p>
        </p:txBody>
      </p:sp>
      <p:pic>
        <p:nvPicPr>
          <p:cNvPr id="15" name="Image 14" descr="Une image contenant noir et blanc, monochrome, papier&#10;&#10;Le contenu généré par l’IA peut être incorrect.">
            <a:extLst>
              <a:ext uri="{FF2B5EF4-FFF2-40B4-BE49-F238E27FC236}">
                <a16:creationId xmlns:a16="http://schemas.microsoft.com/office/drawing/2014/main" id="{5106BB0B-A3A6-BB73-2E1A-86C017C623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384" y="1831753"/>
            <a:ext cx="2862487" cy="1916114"/>
          </a:xfrm>
          <a:prstGeom prst="rect">
            <a:avLst/>
          </a:prstGeom>
        </p:spPr>
      </p:pic>
      <p:pic>
        <p:nvPicPr>
          <p:cNvPr id="17" name="Image 16" descr="Une image contenant cercle, Graphique, conception&#10;&#10;Le contenu généré par l’IA peut être incorrect.">
            <a:extLst>
              <a:ext uri="{FF2B5EF4-FFF2-40B4-BE49-F238E27FC236}">
                <a16:creationId xmlns:a16="http://schemas.microsoft.com/office/drawing/2014/main" id="{3144A1E4-3DEA-F203-B578-2D2928054D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0598" y="1831753"/>
            <a:ext cx="2850804" cy="1916114"/>
          </a:xfrm>
          <a:prstGeom prst="rect">
            <a:avLst/>
          </a:prstGeom>
        </p:spPr>
      </p:pic>
      <p:pic>
        <p:nvPicPr>
          <p:cNvPr id="19" name="Image 18" descr="Une image contenant croquis, cercle, noir et blanc, Graphique&#10;&#10;Le contenu généré par l’IA peut être incorrect.">
            <a:extLst>
              <a:ext uri="{FF2B5EF4-FFF2-40B4-BE49-F238E27FC236}">
                <a16:creationId xmlns:a16="http://schemas.microsoft.com/office/drawing/2014/main" id="{F394682F-3B77-5FC2-45CE-0769723D19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78129" y="1835668"/>
            <a:ext cx="2850915" cy="1912199"/>
          </a:xfrm>
          <a:prstGeom prst="rect">
            <a:avLst/>
          </a:prstGeom>
        </p:spPr>
      </p:pic>
      <p:pic>
        <p:nvPicPr>
          <p:cNvPr id="21" name="Image 20" descr="Une image contenant capture d’écran, cercle&#10;&#10;Le contenu généré par l’IA peut être incorrect.">
            <a:extLst>
              <a:ext uri="{FF2B5EF4-FFF2-40B4-BE49-F238E27FC236}">
                <a16:creationId xmlns:a16="http://schemas.microsoft.com/office/drawing/2014/main" id="{9ADE955F-EAB7-683F-0313-8A43582F0FD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41981" y="4231633"/>
            <a:ext cx="3698539" cy="247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9169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9D29C4-F855-04E0-2B57-28314FB661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736FA54-336E-B91B-06E2-7E432309D7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329" y="274536"/>
            <a:ext cx="6836893" cy="685800"/>
          </a:xfrm>
        </p:spPr>
        <p:txBody>
          <a:bodyPr/>
          <a:lstStyle/>
          <a:p>
            <a:r>
              <a:rPr lang="fr-FR" dirty="0"/>
              <a:t>Traitement d’images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1AD19F3-DF22-75F1-7EE5-E16DDB619BB0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5" name="Image 4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15C8C4CD-E1F0-E258-6876-CF946E9BC8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409" y="150610"/>
            <a:ext cx="1379153" cy="91943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74088B2-8905-E250-88B2-A5040B6DBF0E}"/>
              </a:ext>
            </a:extLst>
          </p:cNvPr>
          <p:cNvSpPr/>
          <p:nvPr/>
        </p:nvSpPr>
        <p:spPr bwMode="auto">
          <a:xfrm>
            <a:off x="6960096" y="1052736"/>
            <a:ext cx="5163892" cy="91128"/>
          </a:xfrm>
          <a:prstGeom prst="rect">
            <a:avLst/>
          </a:prstGeom>
          <a:solidFill>
            <a:srgbClr val="FA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8" name="Image 7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55397473-F8BE-9042-CC0B-D300D598DC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4162"/>
            <a:ext cx="2880320" cy="1183202"/>
          </a:xfrm>
          <a:prstGeom prst="rect">
            <a:avLst/>
          </a:prstGeom>
        </p:spPr>
      </p:pic>
      <p:pic>
        <p:nvPicPr>
          <p:cNvPr id="15" name="Image 14" descr="Une image contenant noir et blanc, monochrome, papier&#10;&#10;Le contenu généré par l’IA peut être incorrect.">
            <a:extLst>
              <a:ext uri="{FF2B5EF4-FFF2-40B4-BE49-F238E27FC236}">
                <a16:creationId xmlns:a16="http://schemas.microsoft.com/office/drawing/2014/main" id="{ED8E8FC2-75DA-27A3-FDCA-BE4A34A7AE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384" y="1831753"/>
            <a:ext cx="2862487" cy="1916114"/>
          </a:xfrm>
          <a:prstGeom prst="rect">
            <a:avLst/>
          </a:prstGeom>
        </p:spPr>
      </p:pic>
      <p:pic>
        <p:nvPicPr>
          <p:cNvPr id="21" name="Image 20" descr="Une image contenant capture d’écran, cercle&#10;&#10;Le contenu généré par l’IA peut être incorrect.">
            <a:extLst>
              <a:ext uri="{FF2B5EF4-FFF2-40B4-BE49-F238E27FC236}">
                <a16:creationId xmlns:a16="http://schemas.microsoft.com/office/drawing/2014/main" id="{719E82BF-5E0B-D92F-B032-0C273D9CBC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384" y="4725144"/>
            <a:ext cx="2862487" cy="1916114"/>
          </a:xfrm>
          <a:prstGeom prst="rect">
            <a:avLst/>
          </a:prstGeom>
        </p:spPr>
      </p:pic>
      <p:pic>
        <p:nvPicPr>
          <p:cNvPr id="10" name="Image 9" descr="Une image contenant art, cercle, noir et blanc, étoile&#10;&#10;Le contenu généré par l’IA peut être incorrect.">
            <a:extLst>
              <a:ext uri="{FF2B5EF4-FFF2-40B4-BE49-F238E27FC236}">
                <a16:creationId xmlns:a16="http://schemas.microsoft.com/office/drawing/2014/main" id="{4B3A6477-0482-C687-B336-03843DC050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23688" y="1340768"/>
            <a:ext cx="3816424" cy="2549464"/>
          </a:xfrm>
          <a:prstGeom prst="rect">
            <a:avLst/>
          </a:prstGeom>
        </p:spPr>
      </p:pic>
      <p:pic>
        <p:nvPicPr>
          <p:cNvPr id="12" name="Image 11" descr="Une image contenant cercle, astronomie, art, étoile&#10;&#10;Le contenu généré par l’IA peut être incorrect.">
            <a:extLst>
              <a:ext uri="{FF2B5EF4-FFF2-40B4-BE49-F238E27FC236}">
                <a16:creationId xmlns:a16="http://schemas.microsoft.com/office/drawing/2014/main" id="{BD06199B-3FB9-87D9-63DD-E332AE0A8B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23688" y="4023573"/>
            <a:ext cx="3816424" cy="2559892"/>
          </a:xfrm>
          <a:prstGeom prst="rect">
            <a:avLst/>
          </a:prstGeom>
        </p:spPr>
      </p:pic>
      <p:pic>
        <p:nvPicPr>
          <p:cNvPr id="14" name="Image 13" descr="Une image contenant vert, Caractère coloré&#10;&#10;Le contenu généré par l’IA peut être incorrect.">
            <a:extLst>
              <a:ext uri="{FF2B5EF4-FFF2-40B4-BE49-F238E27FC236}">
                <a16:creationId xmlns:a16="http://schemas.microsoft.com/office/drawing/2014/main" id="{DAD68C5F-E787-9C4D-66A4-FA59FCC6A76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39747" y="4023572"/>
            <a:ext cx="3824229" cy="2559892"/>
          </a:xfrm>
          <a:prstGeom prst="rect">
            <a:avLst/>
          </a:prstGeom>
        </p:spPr>
      </p:pic>
      <p:sp>
        <p:nvSpPr>
          <p:cNvPr id="16" name="Flèche : chevron 15">
            <a:extLst>
              <a:ext uri="{FF2B5EF4-FFF2-40B4-BE49-F238E27FC236}">
                <a16:creationId xmlns:a16="http://schemas.microsoft.com/office/drawing/2014/main" id="{CA8D2383-6331-84BB-22CB-02DFA78B4AE9}"/>
              </a:ext>
            </a:extLst>
          </p:cNvPr>
          <p:cNvSpPr/>
          <p:nvPr/>
        </p:nvSpPr>
        <p:spPr bwMode="auto">
          <a:xfrm>
            <a:off x="3559236" y="2517480"/>
            <a:ext cx="219086" cy="544660"/>
          </a:xfrm>
          <a:prstGeom prst="chevron">
            <a:avLst/>
          </a:prstGeom>
          <a:solidFill>
            <a:schemeClr val="bg2">
              <a:alpha val="67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40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lt"/>
              <a:ea typeface="MS PGothic" pitchFamily="34" charset="-128"/>
            </a:endParaRPr>
          </a:p>
        </p:txBody>
      </p:sp>
      <p:sp>
        <p:nvSpPr>
          <p:cNvPr id="18" name="Flèche : chevron 17">
            <a:extLst>
              <a:ext uri="{FF2B5EF4-FFF2-40B4-BE49-F238E27FC236}">
                <a16:creationId xmlns:a16="http://schemas.microsoft.com/office/drawing/2014/main" id="{8B33D483-08AB-0DB7-1B78-2745ED9DBABB}"/>
              </a:ext>
            </a:extLst>
          </p:cNvPr>
          <p:cNvSpPr/>
          <p:nvPr/>
        </p:nvSpPr>
        <p:spPr bwMode="auto">
          <a:xfrm>
            <a:off x="7780386" y="5031188"/>
            <a:ext cx="219086" cy="544660"/>
          </a:xfrm>
          <a:prstGeom prst="chevron">
            <a:avLst/>
          </a:prstGeom>
          <a:solidFill>
            <a:schemeClr val="bg2">
              <a:alpha val="67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40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lt"/>
              <a:ea typeface="MS PGothic" pitchFamily="34" charset="-128"/>
            </a:endParaRPr>
          </a:p>
        </p:txBody>
      </p:sp>
      <p:pic>
        <p:nvPicPr>
          <p:cNvPr id="22" name="Graphique 21" descr="Badge croix contour">
            <a:extLst>
              <a:ext uri="{FF2B5EF4-FFF2-40B4-BE49-F238E27FC236}">
                <a16:creationId xmlns:a16="http://schemas.microsoft.com/office/drawing/2014/main" id="{C45C187F-CFD0-D29D-B43B-9A4BAC0CA9A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575612" y="3616044"/>
            <a:ext cx="548376" cy="548376"/>
          </a:xfrm>
          <a:prstGeom prst="rect">
            <a:avLst/>
          </a:prstGeom>
        </p:spPr>
      </p:pic>
      <p:pic>
        <p:nvPicPr>
          <p:cNvPr id="24" name="Graphique 23" descr="Badge Tick1 contour">
            <a:extLst>
              <a:ext uri="{FF2B5EF4-FFF2-40B4-BE49-F238E27FC236}">
                <a16:creationId xmlns:a16="http://schemas.microsoft.com/office/drawing/2014/main" id="{D776C9E3-567F-212E-C7B9-63A4710DF7E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78086" y="4365104"/>
            <a:ext cx="466048" cy="466048"/>
          </a:xfrm>
          <a:prstGeom prst="rect">
            <a:avLst/>
          </a:prstGeom>
        </p:spPr>
      </p:pic>
      <p:sp>
        <p:nvSpPr>
          <p:cNvPr id="25" name="ZoneTexte 24">
            <a:extLst>
              <a:ext uri="{FF2B5EF4-FFF2-40B4-BE49-F238E27FC236}">
                <a16:creationId xmlns:a16="http://schemas.microsoft.com/office/drawing/2014/main" id="{71EB2E63-3F64-C7E1-366E-701097ACE119}"/>
              </a:ext>
            </a:extLst>
          </p:cNvPr>
          <p:cNvSpPr txBox="1"/>
          <p:nvPr/>
        </p:nvSpPr>
        <p:spPr>
          <a:xfrm>
            <a:off x="8832304" y="1166533"/>
            <a:ext cx="31476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FR" b="1" dirty="0">
                <a:latin typeface="+mj-lt"/>
              </a:rPr>
              <a:t>Mauvais traitement</a:t>
            </a:r>
            <a:endParaRPr lang="fr-FR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388256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BFDD3D-CBE4-E017-97D3-CF4E7193E3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D62BF5D-9EB2-9BB9-E85B-E3F7E121E8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329" y="274536"/>
            <a:ext cx="6836893" cy="685800"/>
          </a:xfrm>
        </p:spPr>
        <p:txBody>
          <a:bodyPr/>
          <a:lstStyle/>
          <a:p>
            <a:r>
              <a:rPr lang="fr-FR" dirty="0"/>
              <a:t>Traitement d’images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8DCFD2F-12A4-CBFB-7763-D8AAA58E423F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5" name="Image 4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9AB30AC6-B5A9-CA77-59D1-E1A9AC25D6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409" y="150610"/>
            <a:ext cx="1379153" cy="91943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19733F5-2ED7-B404-3B32-11A461ED357D}"/>
              </a:ext>
            </a:extLst>
          </p:cNvPr>
          <p:cNvSpPr/>
          <p:nvPr/>
        </p:nvSpPr>
        <p:spPr bwMode="auto">
          <a:xfrm>
            <a:off x="6960096" y="1052736"/>
            <a:ext cx="5163892" cy="91128"/>
          </a:xfrm>
          <a:prstGeom prst="rect">
            <a:avLst/>
          </a:prstGeom>
          <a:solidFill>
            <a:srgbClr val="FA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8" name="Image 7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FE58FCD9-0D9A-073C-099F-56544E82EC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4162"/>
            <a:ext cx="2880320" cy="1183202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CF9304CD-028B-2A49-1670-ADBE51AFC1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9768" y="1483518"/>
            <a:ext cx="10272464" cy="5099946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2F348E32-EDB7-BCD2-8EE4-E00D5901BE19}"/>
              </a:ext>
            </a:extLst>
          </p:cNvPr>
          <p:cNvSpPr txBox="1"/>
          <p:nvPr/>
        </p:nvSpPr>
        <p:spPr>
          <a:xfrm>
            <a:off x="8832304" y="1166533"/>
            <a:ext cx="31476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FR" b="1" dirty="0">
                <a:latin typeface="+mj-lt"/>
              </a:rPr>
              <a:t>Exemple industriel</a:t>
            </a:r>
            <a:endParaRPr lang="fr-FR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44702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CB7085-4443-185B-56AB-4032C37FC4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1BBEE58-2962-E5CD-2B7C-B8CD6A66D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329" y="274536"/>
            <a:ext cx="6836893" cy="685800"/>
          </a:xfrm>
        </p:spPr>
        <p:txBody>
          <a:bodyPr/>
          <a:lstStyle/>
          <a:p>
            <a:r>
              <a:rPr lang="fr-FR" dirty="0"/>
              <a:t>Traitement d’images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11AF7A8-63AF-4A53-77E5-7BCBB3C6F92D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5" name="Image 4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F6878A0D-4D77-2590-A954-9A4241A176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409" y="150610"/>
            <a:ext cx="1379153" cy="91943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F84D094-697B-15E6-D805-1AB3119F8557}"/>
              </a:ext>
            </a:extLst>
          </p:cNvPr>
          <p:cNvSpPr/>
          <p:nvPr/>
        </p:nvSpPr>
        <p:spPr bwMode="auto">
          <a:xfrm>
            <a:off x="6960096" y="1052736"/>
            <a:ext cx="5163892" cy="91128"/>
          </a:xfrm>
          <a:prstGeom prst="rect">
            <a:avLst/>
          </a:prstGeom>
          <a:solidFill>
            <a:srgbClr val="FA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8" name="Image 7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2A0BAD72-959C-46C7-730B-908656F89E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4162"/>
            <a:ext cx="2880320" cy="1183202"/>
          </a:xfrm>
          <a:prstGeom prst="rect">
            <a:avLst/>
          </a:prstGeom>
        </p:spPr>
      </p:pic>
      <p:sp>
        <p:nvSpPr>
          <p:cNvPr id="7" name="Flèche : pentagone 6">
            <a:extLst>
              <a:ext uri="{FF2B5EF4-FFF2-40B4-BE49-F238E27FC236}">
                <a16:creationId xmlns:a16="http://schemas.microsoft.com/office/drawing/2014/main" id="{A07A5E6C-09A8-EDCA-EADB-4CAC802BAD0E}"/>
              </a:ext>
            </a:extLst>
          </p:cNvPr>
          <p:cNvSpPr/>
          <p:nvPr/>
        </p:nvSpPr>
        <p:spPr>
          <a:xfrm rot="5400000">
            <a:off x="1558151" y="845929"/>
            <a:ext cx="576529" cy="2067486"/>
          </a:xfrm>
          <a:prstGeom prst="homePlate">
            <a:avLst>
              <a:gd name="adj" fmla="val 33370"/>
            </a:avLst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/>
              <a:t>Acquisition</a:t>
            </a:r>
          </a:p>
        </p:txBody>
      </p:sp>
      <p:sp>
        <p:nvSpPr>
          <p:cNvPr id="13" name="Flèche : chevron 12">
            <a:extLst>
              <a:ext uri="{FF2B5EF4-FFF2-40B4-BE49-F238E27FC236}">
                <a16:creationId xmlns:a16="http://schemas.microsoft.com/office/drawing/2014/main" id="{D1BA2109-14C1-26CE-B9E4-2189B0403179}"/>
              </a:ext>
            </a:extLst>
          </p:cNvPr>
          <p:cNvSpPr/>
          <p:nvPr/>
        </p:nvSpPr>
        <p:spPr>
          <a:xfrm rot="5400000">
            <a:off x="1345066" y="1585190"/>
            <a:ext cx="1002700" cy="2067486"/>
          </a:xfrm>
          <a:prstGeom prst="chevron">
            <a:avLst>
              <a:gd name="adj" fmla="val 20170"/>
            </a:avLst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Pré-Traitement</a:t>
            </a:r>
          </a:p>
        </p:txBody>
      </p:sp>
      <p:sp>
        <p:nvSpPr>
          <p:cNvPr id="14" name="Flèche : chevron 13">
            <a:extLst>
              <a:ext uri="{FF2B5EF4-FFF2-40B4-BE49-F238E27FC236}">
                <a16:creationId xmlns:a16="http://schemas.microsoft.com/office/drawing/2014/main" id="{76ADAC1C-978D-0055-1577-36FDB007AD7F}"/>
              </a:ext>
            </a:extLst>
          </p:cNvPr>
          <p:cNvSpPr/>
          <p:nvPr/>
        </p:nvSpPr>
        <p:spPr>
          <a:xfrm rot="5400000">
            <a:off x="1345066" y="2513321"/>
            <a:ext cx="1002700" cy="2067486"/>
          </a:xfrm>
          <a:prstGeom prst="chevron">
            <a:avLst>
              <a:gd name="adj" fmla="val 20170"/>
            </a:avLst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Segmentation</a:t>
            </a:r>
          </a:p>
        </p:txBody>
      </p:sp>
      <p:sp>
        <p:nvSpPr>
          <p:cNvPr id="15" name="Flèche : chevron 14">
            <a:extLst>
              <a:ext uri="{FF2B5EF4-FFF2-40B4-BE49-F238E27FC236}">
                <a16:creationId xmlns:a16="http://schemas.microsoft.com/office/drawing/2014/main" id="{EFB87962-EC5B-6A2F-99DB-A9C95A3D355C}"/>
              </a:ext>
            </a:extLst>
          </p:cNvPr>
          <p:cNvSpPr/>
          <p:nvPr/>
        </p:nvSpPr>
        <p:spPr>
          <a:xfrm rot="5400000">
            <a:off x="1345066" y="3465667"/>
            <a:ext cx="1002700" cy="2067486"/>
          </a:xfrm>
          <a:prstGeom prst="chevron">
            <a:avLst>
              <a:gd name="adj" fmla="val 20170"/>
            </a:avLst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Extraction d’informations</a:t>
            </a:r>
          </a:p>
        </p:txBody>
      </p:sp>
      <p:sp>
        <p:nvSpPr>
          <p:cNvPr id="16" name="Flèche : chevron 15">
            <a:extLst>
              <a:ext uri="{FF2B5EF4-FFF2-40B4-BE49-F238E27FC236}">
                <a16:creationId xmlns:a16="http://schemas.microsoft.com/office/drawing/2014/main" id="{C055D938-D7D9-8045-C20E-14E70AB14902}"/>
              </a:ext>
            </a:extLst>
          </p:cNvPr>
          <p:cNvSpPr/>
          <p:nvPr/>
        </p:nvSpPr>
        <p:spPr>
          <a:xfrm rot="5400000">
            <a:off x="1345066" y="4393798"/>
            <a:ext cx="1002700" cy="2067486"/>
          </a:xfrm>
          <a:prstGeom prst="chevron">
            <a:avLst>
              <a:gd name="adj" fmla="val 20170"/>
            </a:avLst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Classification</a:t>
            </a:r>
          </a:p>
        </p:txBody>
      </p:sp>
      <p:sp>
        <p:nvSpPr>
          <p:cNvPr id="17" name="Flèche : chevron 16">
            <a:extLst>
              <a:ext uri="{FF2B5EF4-FFF2-40B4-BE49-F238E27FC236}">
                <a16:creationId xmlns:a16="http://schemas.microsoft.com/office/drawing/2014/main" id="{4B4D6D0D-4F28-2E22-8ABD-F4816F8C15BF}"/>
              </a:ext>
            </a:extLst>
          </p:cNvPr>
          <p:cNvSpPr/>
          <p:nvPr/>
        </p:nvSpPr>
        <p:spPr>
          <a:xfrm rot="5400000">
            <a:off x="1532530" y="5158679"/>
            <a:ext cx="627771" cy="2067486"/>
          </a:xfrm>
          <a:prstGeom prst="chevron">
            <a:avLst>
              <a:gd name="adj" fmla="val 29193"/>
            </a:avLst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>
                <a:solidFill>
                  <a:schemeClr val="tx1"/>
                </a:solidFill>
              </a:rPr>
              <a:t>Décision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4E6BD4B-078F-AD68-616F-C97D5128220A}"/>
              </a:ext>
            </a:extLst>
          </p:cNvPr>
          <p:cNvSpPr/>
          <p:nvPr/>
        </p:nvSpPr>
        <p:spPr>
          <a:xfrm>
            <a:off x="3144078" y="2117583"/>
            <a:ext cx="3780693" cy="801464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/>
              <a:t>Filtrage / Réduction bruit</a:t>
            </a:r>
          </a:p>
          <a:p>
            <a:pPr algn="ctr"/>
            <a:r>
              <a:rPr lang="fr-FR" sz="1600" dirty="0"/>
              <a:t>Amélioration contraste</a:t>
            </a:r>
          </a:p>
          <a:p>
            <a:pPr algn="ctr"/>
            <a:r>
              <a:rPr lang="fr-FR" sz="1600" dirty="0"/>
              <a:t>Normalisation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977D72D-F0D2-7BE5-7535-3DF8961F9897}"/>
              </a:ext>
            </a:extLst>
          </p:cNvPr>
          <p:cNvSpPr/>
          <p:nvPr/>
        </p:nvSpPr>
        <p:spPr>
          <a:xfrm>
            <a:off x="3144078" y="3045714"/>
            <a:ext cx="3780693" cy="801464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/>
              <a:t>Seuillage</a:t>
            </a:r>
          </a:p>
          <a:p>
            <a:pPr algn="ctr"/>
            <a:r>
              <a:rPr lang="fr-FR" sz="1600" dirty="0"/>
              <a:t>Détection de contours</a:t>
            </a:r>
          </a:p>
          <a:p>
            <a:pPr algn="ctr"/>
            <a:r>
              <a:rPr lang="fr-FR" sz="1600" dirty="0"/>
              <a:t>Sélection de régions d’intérêt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DA8EB5E-A9A5-6807-5DE7-566A22F9EF80}"/>
              </a:ext>
            </a:extLst>
          </p:cNvPr>
          <p:cNvSpPr/>
          <p:nvPr/>
        </p:nvSpPr>
        <p:spPr>
          <a:xfrm>
            <a:off x="3144078" y="3998060"/>
            <a:ext cx="3780693" cy="801464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/>
              <a:t>Formes géométriques</a:t>
            </a:r>
          </a:p>
          <a:p>
            <a:pPr algn="ctr"/>
            <a:r>
              <a:rPr lang="fr-FR" sz="1600" dirty="0"/>
              <a:t>Analyse de textures</a:t>
            </a:r>
          </a:p>
          <a:p>
            <a:pPr algn="ctr"/>
            <a:r>
              <a:rPr lang="fr-FR" dirty="0"/>
              <a:t>Zones uniformes</a:t>
            </a:r>
            <a:endParaRPr lang="fr-FR" sz="1600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F857B47-1641-F8D4-08FE-F2828FA89D3B}"/>
              </a:ext>
            </a:extLst>
          </p:cNvPr>
          <p:cNvSpPr/>
          <p:nvPr/>
        </p:nvSpPr>
        <p:spPr>
          <a:xfrm>
            <a:off x="3144077" y="4926191"/>
            <a:ext cx="3780693" cy="801464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/>
              <a:t>Détection d’objets</a:t>
            </a:r>
          </a:p>
          <a:p>
            <a:pPr algn="ctr"/>
            <a:r>
              <a:rPr lang="fr-FR" sz="1600" dirty="0"/>
              <a:t>Reconnaissance</a:t>
            </a:r>
          </a:p>
          <a:p>
            <a:pPr algn="ctr"/>
            <a:r>
              <a:rPr lang="fr-FR" sz="1600" dirty="0"/>
              <a:t>Classification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627D525C-0B92-4FD5-1CED-AD45E981E255}"/>
              </a:ext>
            </a:extLst>
          </p:cNvPr>
          <p:cNvSpPr txBox="1"/>
          <p:nvPr/>
        </p:nvSpPr>
        <p:spPr>
          <a:xfrm>
            <a:off x="3144077" y="5948668"/>
            <a:ext cx="460277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/>
              <a:t>Tolérances, pièce valide/non valide, retour en temps réel…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D1235A74-6491-6687-84EE-DA0D23D9E04C}"/>
              </a:ext>
            </a:extLst>
          </p:cNvPr>
          <p:cNvSpPr txBox="1"/>
          <p:nvPr/>
        </p:nvSpPr>
        <p:spPr>
          <a:xfrm>
            <a:off x="3144077" y="1626644"/>
            <a:ext cx="460277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/>
              <a:t>Eclairage, caméra…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46FD720C-A65D-AC8B-D83B-3365DC6BA7F0}"/>
              </a:ext>
            </a:extLst>
          </p:cNvPr>
          <p:cNvSpPr txBox="1"/>
          <p:nvPr/>
        </p:nvSpPr>
        <p:spPr>
          <a:xfrm>
            <a:off x="8832304" y="1166533"/>
            <a:ext cx="31476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FR" b="1" dirty="0">
                <a:latin typeface="+mj-lt"/>
              </a:rPr>
              <a:t>Objectif</a:t>
            </a:r>
            <a:endParaRPr lang="fr-FR" dirty="0">
              <a:latin typeface="+mj-lt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C7F40ED9-EE5A-396D-F48D-BD63816E9408}"/>
              </a:ext>
            </a:extLst>
          </p:cNvPr>
          <p:cNvSpPr txBox="1"/>
          <p:nvPr/>
        </p:nvSpPr>
        <p:spPr>
          <a:xfrm>
            <a:off x="7188689" y="2195149"/>
            <a:ext cx="479128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/>
              <a:t>Améliorer la clarté de l’image / réduire les informations indésirables</a:t>
            </a:r>
          </a:p>
          <a:p>
            <a:r>
              <a:rPr lang="fr-FR" sz="1200" dirty="0"/>
              <a:t>Faire ressortir les caractéristiques d’intérêt</a:t>
            </a:r>
          </a:p>
          <a:p>
            <a:r>
              <a:rPr lang="fr-FR" sz="1200" dirty="0"/>
              <a:t>Standardiser l’échelle ou l’intensité de l’image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D408A2C0-7A86-F3A7-8338-1F7F2A3500B5}"/>
              </a:ext>
            </a:extLst>
          </p:cNvPr>
          <p:cNvSpPr txBox="1"/>
          <p:nvPr/>
        </p:nvSpPr>
        <p:spPr>
          <a:xfrm>
            <a:off x="7188690" y="3030051"/>
            <a:ext cx="460277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/>
              <a:t>Isoler les objets de la région d’intérêt (ROI)</a:t>
            </a:r>
          </a:p>
          <a:p>
            <a:r>
              <a:rPr lang="fr-FR" sz="1200" dirty="0"/>
              <a:t>Séparer les objets de l’arrière-plan</a:t>
            </a:r>
          </a:p>
          <a:p>
            <a:r>
              <a:rPr lang="fr-FR" sz="1200" dirty="0"/>
              <a:t>Identifier les limites et les contours</a:t>
            </a:r>
          </a:p>
          <a:p>
            <a:r>
              <a:rPr lang="fr-FR" sz="1200" dirty="0"/>
              <a:t>Se concentrer uniquement sur les parties pertinentes de l’image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6690E65E-1102-7D44-B908-D8F4EC66226D}"/>
              </a:ext>
            </a:extLst>
          </p:cNvPr>
          <p:cNvSpPr txBox="1"/>
          <p:nvPr/>
        </p:nvSpPr>
        <p:spPr>
          <a:xfrm>
            <a:off x="7188690" y="4161972"/>
            <a:ext cx="460277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/>
              <a:t>Extraire des données (taille, forme, position…)</a:t>
            </a:r>
          </a:p>
          <a:p>
            <a:r>
              <a:rPr lang="fr-FR" sz="1200" dirty="0"/>
              <a:t>Reconnaitre des formes, des symboles ou des points d’intérêt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F8D14ADA-3E3D-C04A-FCEE-E21273FE2086}"/>
              </a:ext>
            </a:extLst>
          </p:cNvPr>
          <p:cNvSpPr txBox="1"/>
          <p:nvPr/>
        </p:nvSpPr>
        <p:spPr>
          <a:xfrm>
            <a:off x="7188690" y="5009654"/>
            <a:ext cx="460277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/>
              <a:t>Identifier et nommer des objets</a:t>
            </a:r>
          </a:p>
          <a:p>
            <a:r>
              <a:rPr lang="fr-FR" sz="1200" dirty="0"/>
              <a:t>Vérifier si les données mesurées sont en accord avec un cahier des charges</a:t>
            </a:r>
          </a:p>
          <a:p>
            <a:r>
              <a:rPr lang="fr-FR" sz="1200" dirty="0"/>
              <a:t>Catégoriser des objets dans des groupes spécifiques</a:t>
            </a:r>
          </a:p>
        </p:txBody>
      </p:sp>
    </p:spTree>
    <p:extLst>
      <p:ext uri="{BB962C8B-B14F-4D97-AF65-F5344CB8AC3E}">
        <p14:creationId xmlns:p14="http://schemas.microsoft.com/office/powerpoint/2010/main" val="39756244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0045FD-D309-1B44-A8FF-493E816061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9B6068E-0D0D-8C5B-FF03-4F4D7BB4F1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329" y="274536"/>
            <a:ext cx="6836893" cy="685800"/>
          </a:xfrm>
        </p:spPr>
        <p:txBody>
          <a:bodyPr/>
          <a:lstStyle/>
          <a:p>
            <a:r>
              <a:rPr lang="fr-FR" dirty="0"/>
              <a:t>Traitement d’images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C207134-1B65-4224-55BC-C5CD46EBF707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5" name="Image 4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7375FD49-C6E9-89AD-02E6-0AEB56FEFE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409" y="150610"/>
            <a:ext cx="1379153" cy="91943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DB8FD18-7784-FE2F-7B11-C195B1DCEAB3}"/>
              </a:ext>
            </a:extLst>
          </p:cNvPr>
          <p:cNvSpPr/>
          <p:nvPr/>
        </p:nvSpPr>
        <p:spPr bwMode="auto">
          <a:xfrm>
            <a:off x="6960096" y="1052736"/>
            <a:ext cx="5163892" cy="91128"/>
          </a:xfrm>
          <a:prstGeom prst="rect">
            <a:avLst/>
          </a:prstGeom>
          <a:solidFill>
            <a:srgbClr val="FA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8" name="Image 7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B0DB0A3E-E49B-C9D9-11D0-A1F6CCCBB5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4162"/>
            <a:ext cx="2880320" cy="1183202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7DF89AAE-917E-2570-AA6E-C8403187A793}"/>
              </a:ext>
            </a:extLst>
          </p:cNvPr>
          <p:cNvSpPr txBox="1"/>
          <p:nvPr/>
        </p:nvSpPr>
        <p:spPr>
          <a:xfrm>
            <a:off x="8832304" y="1166533"/>
            <a:ext cx="31476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FR" b="1" dirty="0">
                <a:latin typeface="+mj-lt"/>
              </a:rPr>
              <a:t>Images numériques</a:t>
            </a:r>
            <a:endParaRPr lang="fr-FR" dirty="0">
              <a:latin typeface="+mj-lt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931E256E-6D69-4F4D-CDFB-572B1746559F}"/>
              </a:ext>
            </a:extLst>
          </p:cNvPr>
          <p:cNvSpPr txBox="1"/>
          <p:nvPr/>
        </p:nvSpPr>
        <p:spPr>
          <a:xfrm>
            <a:off x="432218" y="1866310"/>
            <a:ext cx="460220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/>
            <a:r>
              <a:rPr lang="en-US" dirty="0"/>
              <a:t>Image continue</a:t>
            </a:r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5787C4C5-E526-E27F-F9D6-1F1393398E8D}"/>
              </a:ext>
            </a:extLst>
          </p:cNvPr>
          <p:cNvSpPr/>
          <p:nvPr/>
        </p:nvSpPr>
        <p:spPr>
          <a:xfrm>
            <a:off x="7570362" y="1792224"/>
            <a:ext cx="3545710" cy="39319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Image numérique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51FC9186-C15C-A296-4F3B-00D0555A316D}"/>
              </a:ext>
            </a:extLst>
          </p:cNvPr>
          <p:cNvSpPr txBox="1"/>
          <p:nvPr/>
        </p:nvSpPr>
        <p:spPr>
          <a:xfrm>
            <a:off x="7735177" y="2321996"/>
            <a:ext cx="3216078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/>
            <a:r>
              <a:rPr lang="en-US" dirty="0" err="1"/>
              <a:t>Représentation</a:t>
            </a:r>
            <a:r>
              <a:rPr lang="en-US" dirty="0"/>
              <a:t> </a:t>
            </a:r>
            <a:r>
              <a:rPr lang="en-US" dirty="0" err="1"/>
              <a:t>d’une</a:t>
            </a:r>
            <a:r>
              <a:rPr lang="en-US" dirty="0"/>
              <a:t> </a:t>
            </a:r>
            <a:r>
              <a:rPr lang="en-US" b="1" dirty="0"/>
              <a:t>image sous </a:t>
            </a:r>
            <a:r>
              <a:rPr lang="en-US" b="1" dirty="0" err="1"/>
              <a:t>forme</a:t>
            </a:r>
            <a:r>
              <a:rPr lang="en-US" b="1" dirty="0"/>
              <a:t> numérique</a:t>
            </a:r>
            <a:endParaRPr lang="en-US" dirty="0"/>
          </a:p>
          <a:p>
            <a:pPr marR="0" algn="just"/>
            <a:endParaRPr lang="en-US" dirty="0"/>
          </a:p>
          <a:p>
            <a:pPr marR="0" algn="just"/>
            <a:endParaRPr lang="en-US" dirty="0"/>
          </a:p>
          <a:p>
            <a:pPr marR="0" algn="just"/>
            <a:r>
              <a:rPr lang="en-US" i="1" dirty="0"/>
              <a:t>Pour </a:t>
            </a:r>
            <a:r>
              <a:rPr lang="en-US" i="1" dirty="0" err="1"/>
              <a:t>être</a:t>
            </a:r>
            <a:r>
              <a:rPr lang="en-US" i="1" dirty="0"/>
              <a:t> </a:t>
            </a:r>
            <a:r>
              <a:rPr lang="en-US" b="1" i="1" dirty="0" err="1"/>
              <a:t>sauvegardée</a:t>
            </a:r>
            <a:r>
              <a:rPr lang="en-US" i="1" dirty="0"/>
              <a:t>, </a:t>
            </a:r>
            <a:r>
              <a:rPr lang="en-US" b="1" i="1" dirty="0" err="1"/>
              <a:t>traitée</a:t>
            </a:r>
            <a:r>
              <a:rPr lang="en-US" i="1" dirty="0"/>
              <a:t> et </a:t>
            </a:r>
            <a:r>
              <a:rPr lang="en-US" b="1" i="1" dirty="0" err="1"/>
              <a:t>affichée</a:t>
            </a:r>
            <a:r>
              <a:rPr lang="en-US" i="1" dirty="0"/>
              <a:t> par des </a:t>
            </a:r>
            <a:r>
              <a:rPr lang="en-US" i="1" dirty="0" err="1"/>
              <a:t>ordinateurs</a:t>
            </a:r>
            <a:r>
              <a:rPr lang="en-US" i="1" dirty="0"/>
              <a:t> </a:t>
            </a:r>
            <a:r>
              <a:rPr lang="en-US" i="1" dirty="0" err="1"/>
              <a:t>ou</a:t>
            </a:r>
            <a:r>
              <a:rPr lang="en-US" i="1" dirty="0"/>
              <a:t> des systems </a:t>
            </a:r>
            <a:r>
              <a:rPr lang="en-US" i="1" dirty="0" err="1"/>
              <a:t>numériques</a:t>
            </a:r>
            <a:r>
              <a:rPr lang="en-US" i="1" dirty="0"/>
              <a:t>.</a:t>
            </a:r>
            <a:endParaRPr lang="fr-FR" sz="1600" b="1" i="1" u="none" strike="noStrike" dirty="0">
              <a:solidFill>
                <a:prstClr val="black"/>
              </a:solidFill>
              <a:latin typeface="FreeSans"/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A6DE3917-97F2-DA3E-732B-3BDD6E083812}"/>
              </a:ext>
            </a:extLst>
          </p:cNvPr>
          <p:cNvSpPr txBox="1"/>
          <p:nvPr/>
        </p:nvSpPr>
        <p:spPr>
          <a:xfrm>
            <a:off x="432218" y="4077072"/>
            <a:ext cx="665178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/>
            <a:r>
              <a:rPr lang="en-US" dirty="0"/>
              <a:t>Image numérique : projection sur </a:t>
            </a:r>
            <a:r>
              <a:rPr lang="en-US" dirty="0" err="1"/>
              <a:t>une</a:t>
            </a:r>
            <a:r>
              <a:rPr lang="en-US" dirty="0"/>
              <a:t> </a:t>
            </a:r>
            <a:r>
              <a:rPr lang="en-US" dirty="0" err="1"/>
              <a:t>matrice</a:t>
            </a:r>
            <a:r>
              <a:rPr lang="en-US" dirty="0"/>
              <a:t> </a:t>
            </a:r>
            <a:r>
              <a:rPr lang="en-US" dirty="0" err="1"/>
              <a:t>d’une</a:t>
            </a:r>
            <a:r>
              <a:rPr lang="en-US" dirty="0"/>
              <a:t> image continue</a:t>
            </a:r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16D15FAA-D6AA-6AB3-70E8-EF0577E93E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265" y="2369440"/>
            <a:ext cx="1656184" cy="1402885"/>
          </a:xfrm>
          <a:prstGeom prst="rect">
            <a:avLst/>
          </a:prstGeom>
        </p:spPr>
      </p:pic>
      <p:pic>
        <p:nvPicPr>
          <p:cNvPr id="18" name="Image 17" descr="Une image contenant vert, Rectangle, carré, capture d’écran&#10;&#10;Le contenu généré par l’IA peut être incorrect.">
            <a:extLst>
              <a:ext uri="{FF2B5EF4-FFF2-40B4-BE49-F238E27FC236}">
                <a16:creationId xmlns:a16="http://schemas.microsoft.com/office/drawing/2014/main" id="{E8C389EA-B26F-1188-AA3D-8669E1227B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440" y="4685832"/>
            <a:ext cx="1656184" cy="1402885"/>
          </a:xfrm>
          <a:prstGeom prst="rect">
            <a:avLst/>
          </a:prstGeom>
        </p:spPr>
      </p:pic>
      <p:pic>
        <p:nvPicPr>
          <p:cNvPr id="19" name="Image 18" descr="Une image contenant pixel, vert, carré, Rectangle&#10;&#10;Le contenu généré par l’IA peut être incorrect.">
            <a:extLst>
              <a:ext uri="{FF2B5EF4-FFF2-40B4-BE49-F238E27FC236}">
                <a16:creationId xmlns:a16="http://schemas.microsoft.com/office/drawing/2014/main" id="{18E2332C-F8AE-298D-E695-90C896A146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3297" y="4685832"/>
            <a:ext cx="1656184" cy="1402885"/>
          </a:xfrm>
          <a:prstGeom prst="rect">
            <a:avLst/>
          </a:prstGeom>
        </p:spPr>
      </p:pic>
      <p:pic>
        <p:nvPicPr>
          <p:cNvPr id="20" name="Image 19" descr="Une image contenant Rectangle, pixel&#10;&#10;Le contenu généré par l’IA peut être incorrect.">
            <a:extLst>
              <a:ext uri="{FF2B5EF4-FFF2-40B4-BE49-F238E27FC236}">
                <a16:creationId xmlns:a16="http://schemas.microsoft.com/office/drawing/2014/main" id="{71510476-BC28-54BB-99E4-4E5616C4443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3838" y="4685831"/>
            <a:ext cx="1656184" cy="1402885"/>
          </a:xfrm>
          <a:prstGeom prst="rect">
            <a:avLst/>
          </a:prstGeom>
        </p:spPr>
      </p:pic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C13CDA33-D7A6-CD41-7D4E-0ABCE351D0E5}"/>
              </a:ext>
            </a:extLst>
          </p:cNvPr>
          <p:cNvCxnSpPr>
            <a:cxnSpLocks/>
          </p:cNvCxnSpPr>
          <p:nvPr/>
        </p:nvCxnSpPr>
        <p:spPr bwMode="auto">
          <a:xfrm>
            <a:off x="983432" y="5038883"/>
            <a:ext cx="18002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D01FE6F0-8E85-11EA-B297-E77625CB519C}"/>
              </a:ext>
            </a:extLst>
          </p:cNvPr>
          <p:cNvCxnSpPr>
            <a:cxnSpLocks/>
          </p:cNvCxnSpPr>
          <p:nvPr/>
        </p:nvCxnSpPr>
        <p:spPr bwMode="auto">
          <a:xfrm>
            <a:off x="982223" y="5218883"/>
            <a:ext cx="18002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3" name="Connecteur droit 22">
            <a:extLst>
              <a:ext uri="{FF2B5EF4-FFF2-40B4-BE49-F238E27FC236}">
                <a16:creationId xmlns:a16="http://schemas.microsoft.com/office/drawing/2014/main" id="{480AC3A8-8D0E-68A3-C1CE-88A0449A771F}"/>
              </a:ext>
            </a:extLst>
          </p:cNvPr>
          <p:cNvCxnSpPr>
            <a:cxnSpLocks/>
          </p:cNvCxnSpPr>
          <p:nvPr/>
        </p:nvCxnSpPr>
        <p:spPr bwMode="auto">
          <a:xfrm>
            <a:off x="982223" y="5387273"/>
            <a:ext cx="18002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A6E42FFD-85C6-DA0A-9C0E-7EBD1C4BBBA9}"/>
              </a:ext>
            </a:extLst>
          </p:cNvPr>
          <p:cNvCxnSpPr>
            <a:cxnSpLocks/>
          </p:cNvCxnSpPr>
          <p:nvPr/>
        </p:nvCxnSpPr>
        <p:spPr bwMode="auto">
          <a:xfrm>
            <a:off x="983432" y="5560883"/>
            <a:ext cx="18002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5" name="Connecteur droit 24">
            <a:extLst>
              <a:ext uri="{FF2B5EF4-FFF2-40B4-BE49-F238E27FC236}">
                <a16:creationId xmlns:a16="http://schemas.microsoft.com/office/drawing/2014/main" id="{C80EA1BB-AE00-3C4F-0EE1-35E061F2895D}"/>
              </a:ext>
            </a:extLst>
          </p:cNvPr>
          <p:cNvCxnSpPr>
            <a:cxnSpLocks/>
          </p:cNvCxnSpPr>
          <p:nvPr/>
        </p:nvCxnSpPr>
        <p:spPr bwMode="auto">
          <a:xfrm>
            <a:off x="982223" y="5740883"/>
            <a:ext cx="18002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6" name="Connecteur droit 25">
            <a:extLst>
              <a:ext uri="{FF2B5EF4-FFF2-40B4-BE49-F238E27FC236}">
                <a16:creationId xmlns:a16="http://schemas.microsoft.com/office/drawing/2014/main" id="{702F266B-4E16-1153-8A30-618D3409A407}"/>
              </a:ext>
            </a:extLst>
          </p:cNvPr>
          <p:cNvCxnSpPr>
            <a:cxnSpLocks/>
          </p:cNvCxnSpPr>
          <p:nvPr/>
        </p:nvCxnSpPr>
        <p:spPr bwMode="auto">
          <a:xfrm>
            <a:off x="982223" y="5920883"/>
            <a:ext cx="18002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B1D75C21-8136-E797-1372-C91ECFA3D69C}"/>
              </a:ext>
            </a:extLst>
          </p:cNvPr>
          <p:cNvCxnSpPr>
            <a:cxnSpLocks/>
          </p:cNvCxnSpPr>
          <p:nvPr/>
        </p:nvCxnSpPr>
        <p:spPr bwMode="auto">
          <a:xfrm>
            <a:off x="972000" y="4876883"/>
            <a:ext cx="18002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4F8D7556-F200-D2C4-9C91-5C2E90B5D1AC}"/>
              </a:ext>
            </a:extLst>
          </p:cNvPr>
          <p:cNvCxnSpPr>
            <a:cxnSpLocks/>
          </p:cNvCxnSpPr>
          <p:nvPr/>
        </p:nvCxnSpPr>
        <p:spPr bwMode="auto">
          <a:xfrm flipV="1">
            <a:off x="1271464" y="4581129"/>
            <a:ext cx="0" cy="161228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9" name="Connecteur droit 28">
            <a:extLst>
              <a:ext uri="{FF2B5EF4-FFF2-40B4-BE49-F238E27FC236}">
                <a16:creationId xmlns:a16="http://schemas.microsoft.com/office/drawing/2014/main" id="{084D707B-F533-F294-8FC5-F5F2DF38FEC0}"/>
              </a:ext>
            </a:extLst>
          </p:cNvPr>
          <p:cNvCxnSpPr>
            <a:cxnSpLocks/>
          </p:cNvCxnSpPr>
          <p:nvPr/>
        </p:nvCxnSpPr>
        <p:spPr bwMode="auto">
          <a:xfrm flipV="1">
            <a:off x="1487488" y="4581129"/>
            <a:ext cx="0" cy="161228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4FAAD987-F6A0-56AF-CC48-90230A9E7F96}"/>
              </a:ext>
            </a:extLst>
          </p:cNvPr>
          <p:cNvCxnSpPr>
            <a:cxnSpLocks/>
          </p:cNvCxnSpPr>
          <p:nvPr/>
        </p:nvCxnSpPr>
        <p:spPr bwMode="auto">
          <a:xfrm flipV="1">
            <a:off x="1692000" y="4581129"/>
            <a:ext cx="0" cy="161228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37018FFE-6621-27C6-35F1-D7AE84E91EB8}"/>
              </a:ext>
            </a:extLst>
          </p:cNvPr>
          <p:cNvCxnSpPr>
            <a:cxnSpLocks/>
          </p:cNvCxnSpPr>
          <p:nvPr/>
        </p:nvCxnSpPr>
        <p:spPr bwMode="auto">
          <a:xfrm flipV="1">
            <a:off x="1890000" y="4584514"/>
            <a:ext cx="0" cy="161228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2" name="Connecteur droit 31">
            <a:extLst>
              <a:ext uri="{FF2B5EF4-FFF2-40B4-BE49-F238E27FC236}">
                <a16:creationId xmlns:a16="http://schemas.microsoft.com/office/drawing/2014/main" id="{99EA1397-E6E0-50BC-092F-8CF0C54D054B}"/>
              </a:ext>
            </a:extLst>
          </p:cNvPr>
          <p:cNvCxnSpPr>
            <a:cxnSpLocks/>
          </p:cNvCxnSpPr>
          <p:nvPr/>
        </p:nvCxnSpPr>
        <p:spPr bwMode="auto">
          <a:xfrm flipV="1">
            <a:off x="2106000" y="4581128"/>
            <a:ext cx="0" cy="161228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3" name="Connecteur droit 32">
            <a:extLst>
              <a:ext uri="{FF2B5EF4-FFF2-40B4-BE49-F238E27FC236}">
                <a16:creationId xmlns:a16="http://schemas.microsoft.com/office/drawing/2014/main" id="{74A5E68D-CB27-5C40-003D-3D213D137278}"/>
              </a:ext>
            </a:extLst>
          </p:cNvPr>
          <p:cNvCxnSpPr>
            <a:cxnSpLocks/>
          </p:cNvCxnSpPr>
          <p:nvPr/>
        </p:nvCxnSpPr>
        <p:spPr bwMode="auto">
          <a:xfrm flipV="1">
            <a:off x="2304000" y="4581128"/>
            <a:ext cx="0" cy="161228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4" name="Connecteur droit 33">
            <a:extLst>
              <a:ext uri="{FF2B5EF4-FFF2-40B4-BE49-F238E27FC236}">
                <a16:creationId xmlns:a16="http://schemas.microsoft.com/office/drawing/2014/main" id="{A23EC8C0-9E5D-DB7A-C623-9882D8C14E9D}"/>
              </a:ext>
            </a:extLst>
          </p:cNvPr>
          <p:cNvCxnSpPr>
            <a:cxnSpLocks/>
          </p:cNvCxnSpPr>
          <p:nvPr/>
        </p:nvCxnSpPr>
        <p:spPr bwMode="auto">
          <a:xfrm flipV="1">
            <a:off x="2520000" y="4598035"/>
            <a:ext cx="0" cy="161228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5" name="Connecteur droit 34">
            <a:extLst>
              <a:ext uri="{FF2B5EF4-FFF2-40B4-BE49-F238E27FC236}">
                <a16:creationId xmlns:a16="http://schemas.microsoft.com/office/drawing/2014/main" id="{73678C21-53BA-0BA3-335F-B6A17D7F6093}"/>
              </a:ext>
            </a:extLst>
          </p:cNvPr>
          <p:cNvCxnSpPr>
            <a:cxnSpLocks/>
          </p:cNvCxnSpPr>
          <p:nvPr/>
        </p:nvCxnSpPr>
        <p:spPr bwMode="auto">
          <a:xfrm>
            <a:off x="974544" y="2720217"/>
            <a:ext cx="18002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6" name="Connecteur droit 35">
            <a:extLst>
              <a:ext uri="{FF2B5EF4-FFF2-40B4-BE49-F238E27FC236}">
                <a16:creationId xmlns:a16="http://schemas.microsoft.com/office/drawing/2014/main" id="{3EF4E387-43EF-4674-4377-542ABB72A3D9}"/>
              </a:ext>
            </a:extLst>
          </p:cNvPr>
          <p:cNvCxnSpPr>
            <a:cxnSpLocks/>
          </p:cNvCxnSpPr>
          <p:nvPr/>
        </p:nvCxnSpPr>
        <p:spPr bwMode="auto">
          <a:xfrm>
            <a:off x="973335" y="2900217"/>
            <a:ext cx="18002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7" name="Connecteur droit 36">
            <a:extLst>
              <a:ext uri="{FF2B5EF4-FFF2-40B4-BE49-F238E27FC236}">
                <a16:creationId xmlns:a16="http://schemas.microsoft.com/office/drawing/2014/main" id="{3D737000-2C40-D986-3F64-30B642FE740D}"/>
              </a:ext>
            </a:extLst>
          </p:cNvPr>
          <p:cNvCxnSpPr>
            <a:cxnSpLocks/>
          </p:cNvCxnSpPr>
          <p:nvPr/>
        </p:nvCxnSpPr>
        <p:spPr bwMode="auto">
          <a:xfrm>
            <a:off x="973335" y="3068607"/>
            <a:ext cx="18002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8" name="Connecteur droit 37">
            <a:extLst>
              <a:ext uri="{FF2B5EF4-FFF2-40B4-BE49-F238E27FC236}">
                <a16:creationId xmlns:a16="http://schemas.microsoft.com/office/drawing/2014/main" id="{ACB75947-D5BD-20AE-FEA2-E7E7441C9F10}"/>
              </a:ext>
            </a:extLst>
          </p:cNvPr>
          <p:cNvCxnSpPr>
            <a:cxnSpLocks/>
          </p:cNvCxnSpPr>
          <p:nvPr/>
        </p:nvCxnSpPr>
        <p:spPr bwMode="auto">
          <a:xfrm>
            <a:off x="974544" y="3242217"/>
            <a:ext cx="18002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9" name="Connecteur droit 38">
            <a:extLst>
              <a:ext uri="{FF2B5EF4-FFF2-40B4-BE49-F238E27FC236}">
                <a16:creationId xmlns:a16="http://schemas.microsoft.com/office/drawing/2014/main" id="{024A1A49-DC22-68FC-BEDE-E0461F657C67}"/>
              </a:ext>
            </a:extLst>
          </p:cNvPr>
          <p:cNvCxnSpPr>
            <a:cxnSpLocks/>
          </p:cNvCxnSpPr>
          <p:nvPr/>
        </p:nvCxnSpPr>
        <p:spPr bwMode="auto">
          <a:xfrm>
            <a:off x="973335" y="3422217"/>
            <a:ext cx="18002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0" name="Connecteur droit 39">
            <a:extLst>
              <a:ext uri="{FF2B5EF4-FFF2-40B4-BE49-F238E27FC236}">
                <a16:creationId xmlns:a16="http://schemas.microsoft.com/office/drawing/2014/main" id="{CF964620-EBE2-8B2C-564A-13E450C9C14A}"/>
              </a:ext>
            </a:extLst>
          </p:cNvPr>
          <p:cNvCxnSpPr>
            <a:cxnSpLocks/>
          </p:cNvCxnSpPr>
          <p:nvPr/>
        </p:nvCxnSpPr>
        <p:spPr bwMode="auto">
          <a:xfrm>
            <a:off x="973335" y="3602217"/>
            <a:ext cx="18002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1" name="Connecteur droit 40">
            <a:extLst>
              <a:ext uri="{FF2B5EF4-FFF2-40B4-BE49-F238E27FC236}">
                <a16:creationId xmlns:a16="http://schemas.microsoft.com/office/drawing/2014/main" id="{0FF1C8AD-520D-2992-3003-570E23C49CDF}"/>
              </a:ext>
            </a:extLst>
          </p:cNvPr>
          <p:cNvCxnSpPr>
            <a:cxnSpLocks/>
          </p:cNvCxnSpPr>
          <p:nvPr/>
        </p:nvCxnSpPr>
        <p:spPr bwMode="auto">
          <a:xfrm>
            <a:off x="973335" y="2556000"/>
            <a:ext cx="18002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2" name="Connecteur droit 41">
            <a:extLst>
              <a:ext uri="{FF2B5EF4-FFF2-40B4-BE49-F238E27FC236}">
                <a16:creationId xmlns:a16="http://schemas.microsoft.com/office/drawing/2014/main" id="{821498C7-ABA1-AF5E-6E52-043C9AB4138D}"/>
              </a:ext>
            </a:extLst>
          </p:cNvPr>
          <p:cNvCxnSpPr>
            <a:cxnSpLocks/>
          </p:cNvCxnSpPr>
          <p:nvPr/>
        </p:nvCxnSpPr>
        <p:spPr bwMode="auto">
          <a:xfrm flipV="1">
            <a:off x="1262576" y="2262463"/>
            <a:ext cx="0" cy="161228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3" name="Connecteur droit 42">
            <a:extLst>
              <a:ext uri="{FF2B5EF4-FFF2-40B4-BE49-F238E27FC236}">
                <a16:creationId xmlns:a16="http://schemas.microsoft.com/office/drawing/2014/main" id="{AB6C04AB-D211-C0DA-2F09-47C02D3A9996}"/>
              </a:ext>
            </a:extLst>
          </p:cNvPr>
          <p:cNvCxnSpPr>
            <a:cxnSpLocks/>
          </p:cNvCxnSpPr>
          <p:nvPr/>
        </p:nvCxnSpPr>
        <p:spPr bwMode="auto">
          <a:xfrm flipV="1">
            <a:off x="1478600" y="2262463"/>
            <a:ext cx="0" cy="161228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4" name="Connecteur droit 43">
            <a:extLst>
              <a:ext uri="{FF2B5EF4-FFF2-40B4-BE49-F238E27FC236}">
                <a16:creationId xmlns:a16="http://schemas.microsoft.com/office/drawing/2014/main" id="{53EB984D-5188-1950-ED21-67974EFEEF41}"/>
              </a:ext>
            </a:extLst>
          </p:cNvPr>
          <p:cNvCxnSpPr>
            <a:cxnSpLocks/>
          </p:cNvCxnSpPr>
          <p:nvPr/>
        </p:nvCxnSpPr>
        <p:spPr bwMode="auto">
          <a:xfrm flipV="1">
            <a:off x="1683112" y="2262463"/>
            <a:ext cx="0" cy="161228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5" name="Connecteur droit 44">
            <a:extLst>
              <a:ext uri="{FF2B5EF4-FFF2-40B4-BE49-F238E27FC236}">
                <a16:creationId xmlns:a16="http://schemas.microsoft.com/office/drawing/2014/main" id="{7B56681F-FF5C-1304-8800-8820DC0A5040}"/>
              </a:ext>
            </a:extLst>
          </p:cNvPr>
          <p:cNvCxnSpPr>
            <a:cxnSpLocks/>
          </p:cNvCxnSpPr>
          <p:nvPr/>
        </p:nvCxnSpPr>
        <p:spPr bwMode="auto">
          <a:xfrm flipV="1">
            <a:off x="1881112" y="2265848"/>
            <a:ext cx="0" cy="161228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6" name="Connecteur droit 45">
            <a:extLst>
              <a:ext uri="{FF2B5EF4-FFF2-40B4-BE49-F238E27FC236}">
                <a16:creationId xmlns:a16="http://schemas.microsoft.com/office/drawing/2014/main" id="{A79CF46C-AB77-7866-25CA-471F512B89C7}"/>
              </a:ext>
            </a:extLst>
          </p:cNvPr>
          <p:cNvCxnSpPr>
            <a:cxnSpLocks/>
          </p:cNvCxnSpPr>
          <p:nvPr/>
        </p:nvCxnSpPr>
        <p:spPr bwMode="auto">
          <a:xfrm flipV="1">
            <a:off x="2097112" y="2262462"/>
            <a:ext cx="0" cy="161228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7" name="Connecteur droit 46">
            <a:extLst>
              <a:ext uri="{FF2B5EF4-FFF2-40B4-BE49-F238E27FC236}">
                <a16:creationId xmlns:a16="http://schemas.microsoft.com/office/drawing/2014/main" id="{3245D140-419C-23C1-D721-A9B7940F90D9}"/>
              </a:ext>
            </a:extLst>
          </p:cNvPr>
          <p:cNvCxnSpPr>
            <a:cxnSpLocks/>
          </p:cNvCxnSpPr>
          <p:nvPr/>
        </p:nvCxnSpPr>
        <p:spPr bwMode="auto">
          <a:xfrm flipV="1">
            <a:off x="2295112" y="2262462"/>
            <a:ext cx="0" cy="161228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8" name="Connecteur droit 47">
            <a:extLst>
              <a:ext uri="{FF2B5EF4-FFF2-40B4-BE49-F238E27FC236}">
                <a16:creationId xmlns:a16="http://schemas.microsoft.com/office/drawing/2014/main" id="{8E72A30A-0647-F871-AE43-7DA842333948}"/>
              </a:ext>
            </a:extLst>
          </p:cNvPr>
          <p:cNvCxnSpPr>
            <a:cxnSpLocks/>
          </p:cNvCxnSpPr>
          <p:nvPr/>
        </p:nvCxnSpPr>
        <p:spPr bwMode="auto">
          <a:xfrm flipV="1">
            <a:off x="2511112" y="2279369"/>
            <a:ext cx="0" cy="161228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9" name="ZoneTexte 48">
            <a:extLst>
              <a:ext uri="{FF2B5EF4-FFF2-40B4-BE49-F238E27FC236}">
                <a16:creationId xmlns:a16="http://schemas.microsoft.com/office/drawing/2014/main" id="{54DC4B98-16CE-8BF4-8F22-8B18869BA1F8}"/>
              </a:ext>
            </a:extLst>
          </p:cNvPr>
          <p:cNvSpPr txBox="1"/>
          <p:nvPr/>
        </p:nvSpPr>
        <p:spPr>
          <a:xfrm>
            <a:off x="1390935" y="6365438"/>
            <a:ext cx="9649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ctr"/>
            <a:r>
              <a:rPr lang="en-US" sz="1200" dirty="0"/>
              <a:t>8 x 8 grid</a:t>
            </a:r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734EFC22-054A-E21A-4D96-D85094B22A57}"/>
              </a:ext>
            </a:extLst>
          </p:cNvPr>
          <p:cNvSpPr txBox="1"/>
          <p:nvPr/>
        </p:nvSpPr>
        <p:spPr>
          <a:xfrm>
            <a:off x="3579321" y="6368176"/>
            <a:ext cx="12241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ctr"/>
            <a:r>
              <a:rPr lang="en-US" sz="1200" dirty="0"/>
              <a:t>16 x 16 grid</a:t>
            </a:r>
          </a:p>
        </p:txBody>
      </p:sp>
      <p:sp>
        <p:nvSpPr>
          <p:cNvPr id="51" name="ZoneTexte 50">
            <a:extLst>
              <a:ext uri="{FF2B5EF4-FFF2-40B4-BE49-F238E27FC236}">
                <a16:creationId xmlns:a16="http://schemas.microsoft.com/office/drawing/2014/main" id="{B0CB0EFD-AC7E-BC3F-AF9C-5651C4788DF5}"/>
              </a:ext>
            </a:extLst>
          </p:cNvPr>
          <p:cNvSpPr txBox="1"/>
          <p:nvPr/>
        </p:nvSpPr>
        <p:spPr>
          <a:xfrm>
            <a:off x="5859862" y="6365438"/>
            <a:ext cx="12241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ctr"/>
            <a:r>
              <a:rPr lang="en-US" sz="1200" dirty="0"/>
              <a:t>32 x 32 grid</a:t>
            </a:r>
          </a:p>
        </p:txBody>
      </p:sp>
    </p:spTree>
    <p:extLst>
      <p:ext uri="{BB962C8B-B14F-4D97-AF65-F5344CB8AC3E}">
        <p14:creationId xmlns:p14="http://schemas.microsoft.com/office/powerpoint/2010/main" val="6037746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D02AFD-A25B-584A-BFC9-F8BC718B33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B3F14A0-E4CE-90A8-2EF6-80F5D46603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329" y="274536"/>
            <a:ext cx="6836893" cy="685800"/>
          </a:xfrm>
        </p:spPr>
        <p:txBody>
          <a:bodyPr/>
          <a:lstStyle/>
          <a:p>
            <a:r>
              <a:rPr lang="fr-FR" dirty="0"/>
              <a:t>Traitement d’images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0C9B7BE-AFA1-01B9-4B13-70D475E6F12D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5" name="Image 4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AF7D1FCF-DD8A-9395-7C87-29B73C9845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409" y="150610"/>
            <a:ext cx="1379153" cy="91943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68D7859-D310-FCFE-5FBF-57DF44FC18FF}"/>
              </a:ext>
            </a:extLst>
          </p:cNvPr>
          <p:cNvSpPr/>
          <p:nvPr/>
        </p:nvSpPr>
        <p:spPr bwMode="auto">
          <a:xfrm>
            <a:off x="6960096" y="1052736"/>
            <a:ext cx="5163892" cy="91128"/>
          </a:xfrm>
          <a:prstGeom prst="rect">
            <a:avLst/>
          </a:prstGeom>
          <a:solidFill>
            <a:srgbClr val="FA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8" name="Image 7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32E8AAE5-293F-C30A-209C-9A89CFEB19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4162"/>
            <a:ext cx="2880320" cy="1183202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761D34DC-2BCB-AD0C-A8B1-1715170334A0}"/>
              </a:ext>
            </a:extLst>
          </p:cNvPr>
          <p:cNvSpPr txBox="1"/>
          <p:nvPr/>
        </p:nvSpPr>
        <p:spPr>
          <a:xfrm>
            <a:off x="8304077" y="1166533"/>
            <a:ext cx="367589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FR" b="1" dirty="0">
                <a:latin typeface="+mj-lt"/>
              </a:rPr>
              <a:t>Images numériques / Gris ou RGB</a:t>
            </a:r>
            <a:endParaRPr lang="fr-FR" dirty="0">
              <a:latin typeface="+mj-lt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EE790BD0-30A7-B53A-090C-0D0490EE0964}"/>
              </a:ext>
            </a:extLst>
          </p:cNvPr>
          <p:cNvSpPr txBox="1"/>
          <p:nvPr/>
        </p:nvSpPr>
        <p:spPr>
          <a:xfrm>
            <a:off x="5324954" y="3095011"/>
            <a:ext cx="5629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bg1"/>
                </a:solidFill>
              </a:rPr>
              <a:t>AOP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A84EB89-6DDE-7124-8439-3CAEBBA4DF59}"/>
              </a:ext>
            </a:extLst>
          </p:cNvPr>
          <p:cNvSpPr/>
          <p:nvPr/>
        </p:nvSpPr>
        <p:spPr>
          <a:xfrm>
            <a:off x="1850109" y="3115084"/>
            <a:ext cx="636607" cy="61345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B24ED6E-3522-2998-CF50-DF739B17BE33}"/>
              </a:ext>
            </a:extLst>
          </p:cNvPr>
          <p:cNvSpPr/>
          <p:nvPr/>
        </p:nvSpPr>
        <p:spPr>
          <a:xfrm>
            <a:off x="2486716" y="3115084"/>
            <a:ext cx="636607" cy="61345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025131A-6A82-1DD7-1E0C-A37D351522B0}"/>
              </a:ext>
            </a:extLst>
          </p:cNvPr>
          <p:cNvSpPr/>
          <p:nvPr/>
        </p:nvSpPr>
        <p:spPr>
          <a:xfrm>
            <a:off x="3123323" y="3115084"/>
            <a:ext cx="636607" cy="61345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C54A458-B7F1-0E85-E2CB-D7EB66116B0F}"/>
              </a:ext>
            </a:extLst>
          </p:cNvPr>
          <p:cNvSpPr/>
          <p:nvPr/>
        </p:nvSpPr>
        <p:spPr>
          <a:xfrm>
            <a:off x="1850109" y="3728542"/>
            <a:ext cx="636607" cy="61345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3AAB70B-3915-C645-FC9C-1AFE32A889C5}"/>
              </a:ext>
            </a:extLst>
          </p:cNvPr>
          <p:cNvSpPr/>
          <p:nvPr/>
        </p:nvSpPr>
        <p:spPr>
          <a:xfrm>
            <a:off x="2486716" y="3728542"/>
            <a:ext cx="636607" cy="61345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5008BB06-4F68-BD5A-15AA-F8C710D8C325}"/>
              </a:ext>
            </a:extLst>
          </p:cNvPr>
          <p:cNvSpPr/>
          <p:nvPr/>
        </p:nvSpPr>
        <p:spPr>
          <a:xfrm>
            <a:off x="2486715" y="4342000"/>
            <a:ext cx="636607" cy="61345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C2CDF544-F0F0-95EF-31C8-92E664BAE2D2}"/>
              </a:ext>
            </a:extLst>
          </p:cNvPr>
          <p:cNvSpPr/>
          <p:nvPr/>
        </p:nvSpPr>
        <p:spPr>
          <a:xfrm>
            <a:off x="1850109" y="4342000"/>
            <a:ext cx="636607" cy="61345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3D2FB056-394C-6A5B-B175-D91DEC95EBF3}"/>
              </a:ext>
            </a:extLst>
          </p:cNvPr>
          <p:cNvSpPr/>
          <p:nvPr/>
        </p:nvSpPr>
        <p:spPr>
          <a:xfrm>
            <a:off x="3123322" y="4342000"/>
            <a:ext cx="636607" cy="61345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B5D6127D-66A2-6750-4927-6EEAF611298E}"/>
              </a:ext>
            </a:extLst>
          </p:cNvPr>
          <p:cNvSpPr/>
          <p:nvPr/>
        </p:nvSpPr>
        <p:spPr>
          <a:xfrm>
            <a:off x="3759928" y="3115084"/>
            <a:ext cx="636607" cy="61345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61445B85-AB3E-88A2-F04C-507AFE80E50C}"/>
              </a:ext>
            </a:extLst>
          </p:cNvPr>
          <p:cNvSpPr/>
          <p:nvPr/>
        </p:nvSpPr>
        <p:spPr>
          <a:xfrm>
            <a:off x="3759927" y="3728542"/>
            <a:ext cx="636607" cy="61345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43CC9CD3-EAEB-BD60-008F-BBAD695FEB78}"/>
              </a:ext>
            </a:extLst>
          </p:cNvPr>
          <p:cNvSpPr/>
          <p:nvPr/>
        </p:nvSpPr>
        <p:spPr>
          <a:xfrm>
            <a:off x="3759927" y="4342000"/>
            <a:ext cx="636607" cy="61345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ZoneTexte 58">
            <a:extLst>
              <a:ext uri="{FF2B5EF4-FFF2-40B4-BE49-F238E27FC236}">
                <a16:creationId xmlns:a16="http://schemas.microsoft.com/office/drawing/2014/main" id="{25ACBEDD-7CC6-5573-0B3C-C26407F30DE8}"/>
              </a:ext>
            </a:extLst>
          </p:cNvPr>
          <p:cNvSpPr txBox="1"/>
          <p:nvPr/>
        </p:nvSpPr>
        <p:spPr>
          <a:xfrm>
            <a:off x="2014363" y="2745752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</a:t>
            </a:r>
          </a:p>
        </p:txBody>
      </p:sp>
      <p:sp>
        <p:nvSpPr>
          <p:cNvPr id="60" name="ZoneTexte 59">
            <a:extLst>
              <a:ext uri="{FF2B5EF4-FFF2-40B4-BE49-F238E27FC236}">
                <a16:creationId xmlns:a16="http://schemas.microsoft.com/office/drawing/2014/main" id="{72C6CEB8-2503-8512-D837-A630353756C0}"/>
              </a:ext>
            </a:extLst>
          </p:cNvPr>
          <p:cNvSpPr txBox="1"/>
          <p:nvPr/>
        </p:nvSpPr>
        <p:spPr>
          <a:xfrm>
            <a:off x="2650969" y="2745752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2</a:t>
            </a:r>
          </a:p>
        </p:txBody>
      </p:sp>
      <p:sp>
        <p:nvSpPr>
          <p:cNvPr id="61" name="ZoneTexte 60">
            <a:extLst>
              <a:ext uri="{FF2B5EF4-FFF2-40B4-BE49-F238E27FC236}">
                <a16:creationId xmlns:a16="http://schemas.microsoft.com/office/drawing/2014/main" id="{95D83B2E-991D-D642-E6AC-D0CC17A240C3}"/>
              </a:ext>
            </a:extLst>
          </p:cNvPr>
          <p:cNvSpPr txBox="1"/>
          <p:nvPr/>
        </p:nvSpPr>
        <p:spPr>
          <a:xfrm>
            <a:off x="3287574" y="2745752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3</a:t>
            </a:r>
          </a:p>
        </p:txBody>
      </p:sp>
      <p:sp>
        <p:nvSpPr>
          <p:cNvPr id="62" name="ZoneTexte 61">
            <a:extLst>
              <a:ext uri="{FF2B5EF4-FFF2-40B4-BE49-F238E27FC236}">
                <a16:creationId xmlns:a16="http://schemas.microsoft.com/office/drawing/2014/main" id="{F433F651-5FF7-7C60-2E7A-5F33460E3A38}"/>
              </a:ext>
            </a:extLst>
          </p:cNvPr>
          <p:cNvSpPr txBox="1"/>
          <p:nvPr/>
        </p:nvSpPr>
        <p:spPr>
          <a:xfrm>
            <a:off x="3920597" y="2745752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4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34AB0132-FB4B-C3E8-F023-7089D8EDCA10}"/>
              </a:ext>
            </a:extLst>
          </p:cNvPr>
          <p:cNvSpPr txBox="1"/>
          <p:nvPr/>
        </p:nvSpPr>
        <p:spPr>
          <a:xfrm>
            <a:off x="1459883" y="3237147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</a:t>
            </a:r>
          </a:p>
        </p:txBody>
      </p:sp>
      <p:sp>
        <p:nvSpPr>
          <p:cNvPr id="64" name="ZoneTexte 63">
            <a:extLst>
              <a:ext uri="{FF2B5EF4-FFF2-40B4-BE49-F238E27FC236}">
                <a16:creationId xmlns:a16="http://schemas.microsoft.com/office/drawing/2014/main" id="{7203FCB6-1A9F-1849-1591-1C0F78310CEF}"/>
              </a:ext>
            </a:extLst>
          </p:cNvPr>
          <p:cNvSpPr txBox="1"/>
          <p:nvPr/>
        </p:nvSpPr>
        <p:spPr>
          <a:xfrm>
            <a:off x="1461254" y="3850605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2</a:t>
            </a:r>
          </a:p>
        </p:txBody>
      </p:sp>
      <p:sp>
        <p:nvSpPr>
          <p:cNvPr id="65" name="ZoneTexte 64">
            <a:extLst>
              <a:ext uri="{FF2B5EF4-FFF2-40B4-BE49-F238E27FC236}">
                <a16:creationId xmlns:a16="http://schemas.microsoft.com/office/drawing/2014/main" id="{41DB9FCF-1E22-4129-4FFC-A1502EF7CF23}"/>
              </a:ext>
            </a:extLst>
          </p:cNvPr>
          <p:cNvSpPr txBox="1"/>
          <p:nvPr/>
        </p:nvSpPr>
        <p:spPr>
          <a:xfrm>
            <a:off x="1441828" y="4464063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3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3F35FD2D-335C-8E31-3409-BEA2E71CEAD4}"/>
              </a:ext>
            </a:extLst>
          </p:cNvPr>
          <p:cNvSpPr/>
          <p:nvPr/>
        </p:nvSpPr>
        <p:spPr>
          <a:xfrm>
            <a:off x="3123322" y="3728542"/>
            <a:ext cx="636607" cy="613458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060647B4-F389-B079-863E-7570D559AE0D}"/>
              </a:ext>
            </a:extLst>
          </p:cNvPr>
          <p:cNvSpPr/>
          <p:nvPr/>
        </p:nvSpPr>
        <p:spPr>
          <a:xfrm>
            <a:off x="8712361" y="1857576"/>
            <a:ext cx="636607" cy="61345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26BC4F5D-FB7B-068B-ECFD-82D836818E39}"/>
              </a:ext>
            </a:extLst>
          </p:cNvPr>
          <p:cNvSpPr/>
          <p:nvPr/>
        </p:nvSpPr>
        <p:spPr>
          <a:xfrm>
            <a:off x="9348968" y="1857576"/>
            <a:ext cx="636607" cy="61345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320E6D8A-8E15-2C86-6AA2-6549D1C69279}"/>
              </a:ext>
            </a:extLst>
          </p:cNvPr>
          <p:cNvSpPr/>
          <p:nvPr/>
        </p:nvSpPr>
        <p:spPr>
          <a:xfrm>
            <a:off x="9985575" y="1857576"/>
            <a:ext cx="636607" cy="613458"/>
          </a:xfrm>
          <a:prstGeom prst="rect">
            <a:avLst/>
          </a:prstGeom>
          <a:solidFill>
            <a:srgbClr val="97E4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EB698167-41E3-11C9-CEC3-A121E7795C79}"/>
              </a:ext>
            </a:extLst>
          </p:cNvPr>
          <p:cNvSpPr/>
          <p:nvPr/>
        </p:nvSpPr>
        <p:spPr>
          <a:xfrm>
            <a:off x="8712361" y="2471034"/>
            <a:ext cx="636607" cy="613458"/>
          </a:xfrm>
          <a:prstGeom prst="rect">
            <a:avLst/>
          </a:prstGeom>
          <a:solidFill>
            <a:srgbClr val="97E4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A6706E4C-B30E-A750-44FC-9D94C68F9155}"/>
              </a:ext>
            </a:extLst>
          </p:cNvPr>
          <p:cNvSpPr/>
          <p:nvPr/>
        </p:nvSpPr>
        <p:spPr>
          <a:xfrm>
            <a:off x="9348968" y="2471034"/>
            <a:ext cx="636607" cy="613458"/>
          </a:xfrm>
          <a:prstGeom prst="rect">
            <a:avLst/>
          </a:prstGeom>
          <a:solidFill>
            <a:srgbClr val="97E4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5EBD6396-184B-9911-D6B0-C3AC7D3D873B}"/>
              </a:ext>
            </a:extLst>
          </p:cNvPr>
          <p:cNvSpPr/>
          <p:nvPr/>
        </p:nvSpPr>
        <p:spPr>
          <a:xfrm>
            <a:off x="9348967" y="3084492"/>
            <a:ext cx="636607" cy="613458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04C77219-421D-C0AD-F6C2-5D4E03F1A506}"/>
              </a:ext>
            </a:extLst>
          </p:cNvPr>
          <p:cNvSpPr/>
          <p:nvPr/>
        </p:nvSpPr>
        <p:spPr>
          <a:xfrm>
            <a:off x="8712361" y="3084492"/>
            <a:ext cx="636607" cy="613458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1620E670-6416-9205-B1FD-1BAA9B9E5D6E}"/>
              </a:ext>
            </a:extLst>
          </p:cNvPr>
          <p:cNvSpPr/>
          <p:nvPr/>
        </p:nvSpPr>
        <p:spPr>
          <a:xfrm>
            <a:off x="9985574" y="3084492"/>
            <a:ext cx="636607" cy="613458"/>
          </a:xfrm>
          <a:prstGeom prst="rect">
            <a:avLst/>
          </a:prstGeom>
          <a:solidFill>
            <a:srgbClr val="97E4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4A2F756C-F7B9-D6A2-37F7-E33FDF7F1C13}"/>
              </a:ext>
            </a:extLst>
          </p:cNvPr>
          <p:cNvSpPr/>
          <p:nvPr/>
        </p:nvSpPr>
        <p:spPr>
          <a:xfrm>
            <a:off x="10622180" y="1857576"/>
            <a:ext cx="636607" cy="61345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9E80744E-A24F-E035-5633-EC911D906480}"/>
              </a:ext>
            </a:extLst>
          </p:cNvPr>
          <p:cNvSpPr/>
          <p:nvPr/>
        </p:nvSpPr>
        <p:spPr>
          <a:xfrm>
            <a:off x="10622179" y="2471034"/>
            <a:ext cx="636607" cy="613458"/>
          </a:xfrm>
          <a:prstGeom prst="rect">
            <a:avLst/>
          </a:prstGeom>
          <a:solidFill>
            <a:srgbClr val="97E4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AE5C2E82-DBC9-6FD8-2153-8750696EF2EC}"/>
              </a:ext>
            </a:extLst>
          </p:cNvPr>
          <p:cNvSpPr/>
          <p:nvPr/>
        </p:nvSpPr>
        <p:spPr>
          <a:xfrm>
            <a:off x="10622179" y="3084492"/>
            <a:ext cx="636607" cy="61345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628492F0-E263-F47E-D972-7E18E4723D90}"/>
              </a:ext>
            </a:extLst>
          </p:cNvPr>
          <p:cNvSpPr/>
          <p:nvPr/>
        </p:nvSpPr>
        <p:spPr>
          <a:xfrm>
            <a:off x="9985574" y="2471034"/>
            <a:ext cx="636607" cy="613458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76880F21-9D8B-3290-A344-ADDD96FDA405}"/>
              </a:ext>
            </a:extLst>
          </p:cNvPr>
          <p:cNvSpPr/>
          <p:nvPr/>
        </p:nvSpPr>
        <p:spPr>
          <a:xfrm>
            <a:off x="7871612" y="2650442"/>
            <a:ext cx="636607" cy="61345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C759E87B-A2E6-693A-8181-B40F8BC689AC}"/>
              </a:ext>
            </a:extLst>
          </p:cNvPr>
          <p:cNvSpPr/>
          <p:nvPr/>
        </p:nvSpPr>
        <p:spPr>
          <a:xfrm>
            <a:off x="8508219" y="2650442"/>
            <a:ext cx="636607" cy="61345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071BE3B0-CA30-BE1B-DF3A-256122325042}"/>
              </a:ext>
            </a:extLst>
          </p:cNvPr>
          <p:cNvSpPr/>
          <p:nvPr/>
        </p:nvSpPr>
        <p:spPr>
          <a:xfrm>
            <a:off x="9144826" y="2650442"/>
            <a:ext cx="636607" cy="613458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7A1181F3-3E92-FFED-254E-BE69F6A2C916}"/>
              </a:ext>
            </a:extLst>
          </p:cNvPr>
          <p:cNvSpPr/>
          <p:nvPr/>
        </p:nvSpPr>
        <p:spPr>
          <a:xfrm>
            <a:off x="7871612" y="3263900"/>
            <a:ext cx="636607" cy="613458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FC8F77D4-D74F-D541-28AF-A340C9463A3B}"/>
              </a:ext>
            </a:extLst>
          </p:cNvPr>
          <p:cNvSpPr/>
          <p:nvPr/>
        </p:nvSpPr>
        <p:spPr>
          <a:xfrm>
            <a:off x="8508219" y="3263900"/>
            <a:ext cx="636607" cy="613458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A6C51653-0BCB-1BDE-2111-B7B0388989B2}"/>
              </a:ext>
            </a:extLst>
          </p:cNvPr>
          <p:cNvSpPr/>
          <p:nvPr/>
        </p:nvSpPr>
        <p:spPr>
          <a:xfrm>
            <a:off x="8508218" y="3877358"/>
            <a:ext cx="636607" cy="613458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D80D9275-19D0-0784-CCBF-0728D84AA53F}"/>
              </a:ext>
            </a:extLst>
          </p:cNvPr>
          <p:cNvSpPr/>
          <p:nvPr/>
        </p:nvSpPr>
        <p:spPr>
          <a:xfrm>
            <a:off x="7871612" y="3877358"/>
            <a:ext cx="636607" cy="613458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10CA799E-C1DA-8166-6477-4EB537256F88}"/>
              </a:ext>
            </a:extLst>
          </p:cNvPr>
          <p:cNvSpPr/>
          <p:nvPr/>
        </p:nvSpPr>
        <p:spPr>
          <a:xfrm>
            <a:off x="9144825" y="3877358"/>
            <a:ext cx="636607" cy="613458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4C5698C8-CD6D-CE3B-02FE-B817AFF673B4}"/>
              </a:ext>
            </a:extLst>
          </p:cNvPr>
          <p:cNvSpPr/>
          <p:nvPr/>
        </p:nvSpPr>
        <p:spPr>
          <a:xfrm>
            <a:off x="9781431" y="2650442"/>
            <a:ext cx="636607" cy="61345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C0640598-3142-838E-39A7-2843D6A66DFE}"/>
              </a:ext>
            </a:extLst>
          </p:cNvPr>
          <p:cNvSpPr/>
          <p:nvPr/>
        </p:nvSpPr>
        <p:spPr>
          <a:xfrm>
            <a:off x="9781430" y="3263900"/>
            <a:ext cx="636607" cy="613458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0C286B54-E382-03D8-06C2-C31940E42413}"/>
              </a:ext>
            </a:extLst>
          </p:cNvPr>
          <p:cNvSpPr/>
          <p:nvPr/>
        </p:nvSpPr>
        <p:spPr>
          <a:xfrm>
            <a:off x="9781430" y="3877358"/>
            <a:ext cx="636607" cy="61345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62259AAD-2731-C74B-A5B6-BDE6D3B7C2AA}"/>
              </a:ext>
            </a:extLst>
          </p:cNvPr>
          <p:cNvSpPr/>
          <p:nvPr/>
        </p:nvSpPr>
        <p:spPr>
          <a:xfrm>
            <a:off x="9144825" y="3263900"/>
            <a:ext cx="636607" cy="61345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22707B37-898A-2B13-E7FD-ABC8CD0FEB93}"/>
              </a:ext>
            </a:extLst>
          </p:cNvPr>
          <p:cNvSpPr/>
          <p:nvPr/>
        </p:nvSpPr>
        <p:spPr>
          <a:xfrm>
            <a:off x="7030864" y="3443308"/>
            <a:ext cx="636607" cy="61345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32E0DDC1-7F70-44D3-27BF-CD6380BEA17F}"/>
              </a:ext>
            </a:extLst>
          </p:cNvPr>
          <p:cNvSpPr/>
          <p:nvPr/>
        </p:nvSpPr>
        <p:spPr>
          <a:xfrm>
            <a:off x="7667471" y="3443308"/>
            <a:ext cx="636607" cy="61345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ACCA2AB6-7E06-4B6D-B5E8-0D793D4A0CF0}"/>
              </a:ext>
            </a:extLst>
          </p:cNvPr>
          <p:cNvSpPr/>
          <p:nvPr/>
        </p:nvSpPr>
        <p:spPr>
          <a:xfrm>
            <a:off x="8304078" y="3443308"/>
            <a:ext cx="636607" cy="613458"/>
          </a:xfrm>
          <a:prstGeom prst="rect">
            <a:avLst/>
          </a:prstGeom>
          <a:solidFill>
            <a:srgbClr val="FF818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1DA66872-AC0D-374C-A1DC-D7E319FEDDAA}"/>
              </a:ext>
            </a:extLst>
          </p:cNvPr>
          <p:cNvSpPr/>
          <p:nvPr/>
        </p:nvSpPr>
        <p:spPr>
          <a:xfrm>
            <a:off x="7030864" y="4056766"/>
            <a:ext cx="636607" cy="613458"/>
          </a:xfrm>
          <a:prstGeom prst="rect">
            <a:avLst/>
          </a:prstGeom>
          <a:solidFill>
            <a:srgbClr val="FF818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B1DEA47C-8673-A8BE-DC05-CA0AD4845E86}"/>
              </a:ext>
            </a:extLst>
          </p:cNvPr>
          <p:cNvSpPr/>
          <p:nvPr/>
        </p:nvSpPr>
        <p:spPr>
          <a:xfrm>
            <a:off x="7667471" y="4056766"/>
            <a:ext cx="636607" cy="613458"/>
          </a:xfrm>
          <a:prstGeom prst="rect">
            <a:avLst/>
          </a:prstGeom>
          <a:solidFill>
            <a:srgbClr val="FF818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F0A05406-A389-DC2E-B144-E53F2F5CCD16}"/>
              </a:ext>
            </a:extLst>
          </p:cNvPr>
          <p:cNvSpPr/>
          <p:nvPr/>
        </p:nvSpPr>
        <p:spPr>
          <a:xfrm>
            <a:off x="7667470" y="4670224"/>
            <a:ext cx="636607" cy="61345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B88F9A76-4552-EAEB-08E2-B2BF32ACF946}"/>
              </a:ext>
            </a:extLst>
          </p:cNvPr>
          <p:cNvSpPr/>
          <p:nvPr/>
        </p:nvSpPr>
        <p:spPr>
          <a:xfrm>
            <a:off x="7030864" y="4670224"/>
            <a:ext cx="636607" cy="61345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6A96AFFB-66DE-6327-5EF9-32417C7F2035}"/>
              </a:ext>
            </a:extLst>
          </p:cNvPr>
          <p:cNvSpPr/>
          <p:nvPr/>
        </p:nvSpPr>
        <p:spPr>
          <a:xfrm>
            <a:off x="8304077" y="4670224"/>
            <a:ext cx="636607" cy="613458"/>
          </a:xfrm>
          <a:prstGeom prst="rect">
            <a:avLst/>
          </a:prstGeom>
          <a:solidFill>
            <a:srgbClr val="FF818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F4E5DF3C-8213-47AB-FAE7-1D8AC5B05240}"/>
              </a:ext>
            </a:extLst>
          </p:cNvPr>
          <p:cNvSpPr/>
          <p:nvPr/>
        </p:nvSpPr>
        <p:spPr>
          <a:xfrm>
            <a:off x="8940683" y="3443308"/>
            <a:ext cx="636607" cy="61345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E1E94AAF-0974-53E1-D657-66135124FF46}"/>
              </a:ext>
            </a:extLst>
          </p:cNvPr>
          <p:cNvSpPr/>
          <p:nvPr/>
        </p:nvSpPr>
        <p:spPr>
          <a:xfrm>
            <a:off x="8940682" y="4056766"/>
            <a:ext cx="636607" cy="613458"/>
          </a:xfrm>
          <a:prstGeom prst="rect">
            <a:avLst/>
          </a:prstGeom>
          <a:solidFill>
            <a:srgbClr val="FF818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1612156D-EFD5-CABB-69EC-72F42FCCFC6E}"/>
              </a:ext>
            </a:extLst>
          </p:cNvPr>
          <p:cNvSpPr/>
          <p:nvPr/>
        </p:nvSpPr>
        <p:spPr>
          <a:xfrm>
            <a:off x="8940682" y="4670224"/>
            <a:ext cx="636607" cy="61345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2" name="ZoneTexte 101">
            <a:extLst>
              <a:ext uri="{FF2B5EF4-FFF2-40B4-BE49-F238E27FC236}">
                <a16:creationId xmlns:a16="http://schemas.microsoft.com/office/drawing/2014/main" id="{4EE08288-2680-D53C-C361-5721E98CB149}"/>
              </a:ext>
            </a:extLst>
          </p:cNvPr>
          <p:cNvSpPr txBox="1"/>
          <p:nvPr/>
        </p:nvSpPr>
        <p:spPr>
          <a:xfrm>
            <a:off x="6640638" y="3565371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</a:t>
            </a:r>
          </a:p>
        </p:txBody>
      </p:sp>
      <p:sp>
        <p:nvSpPr>
          <p:cNvPr id="103" name="ZoneTexte 102">
            <a:extLst>
              <a:ext uri="{FF2B5EF4-FFF2-40B4-BE49-F238E27FC236}">
                <a16:creationId xmlns:a16="http://schemas.microsoft.com/office/drawing/2014/main" id="{D5F1C5E1-9A2C-EF1B-E15D-6571BD05397E}"/>
              </a:ext>
            </a:extLst>
          </p:cNvPr>
          <p:cNvSpPr txBox="1"/>
          <p:nvPr/>
        </p:nvSpPr>
        <p:spPr>
          <a:xfrm>
            <a:off x="6642009" y="417882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2</a:t>
            </a:r>
          </a:p>
        </p:txBody>
      </p:sp>
      <p:sp>
        <p:nvSpPr>
          <p:cNvPr id="104" name="ZoneTexte 103">
            <a:extLst>
              <a:ext uri="{FF2B5EF4-FFF2-40B4-BE49-F238E27FC236}">
                <a16:creationId xmlns:a16="http://schemas.microsoft.com/office/drawing/2014/main" id="{804698F8-359F-D3B0-7251-0203BB8C0059}"/>
              </a:ext>
            </a:extLst>
          </p:cNvPr>
          <p:cNvSpPr txBox="1"/>
          <p:nvPr/>
        </p:nvSpPr>
        <p:spPr>
          <a:xfrm>
            <a:off x="6622583" y="4792287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3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1D30B272-E802-C19C-B15C-F8241C2B5BD7}"/>
              </a:ext>
            </a:extLst>
          </p:cNvPr>
          <p:cNvSpPr/>
          <p:nvPr/>
        </p:nvSpPr>
        <p:spPr>
          <a:xfrm>
            <a:off x="8304077" y="4056766"/>
            <a:ext cx="636607" cy="61345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6" name="ZoneTexte 105">
            <a:extLst>
              <a:ext uri="{FF2B5EF4-FFF2-40B4-BE49-F238E27FC236}">
                <a16:creationId xmlns:a16="http://schemas.microsoft.com/office/drawing/2014/main" id="{8F68D757-040F-C243-3CD2-79AFD25BA0C8}"/>
              </a:ext>
            </a:extLst>
          </p:cNvPr>
          <p:cNvSpPr txBox="1"/>
          <p:nvPr/>
        </p:nvSpPr>
        <p:spPr>
          <a:xfrm>
            <a:off x="6351470" y="3070719"/>
            <a:ext cx="324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</a:t>
            </a:r>
          </a:p>
        </p:txBody>
      </p:sp>
      <p:sp>
        <p:nvSpPr>
          <p:cNvPr id="107" name="ZoneTexte 106">
            <a:extLst>
              <a:ext uri="{FF2B5EF4-FFF2-40B4-BE49-F238E27FC236}">
                <a16:creationId xmlns:a16="http://schemas.microsoft.com/office/drawing/2014/main" id="{AE91F0AA-D5FC-59F3-2362-87DF070886FB}"/>
              </a:ext>
            </a:extLst>
          </p:cNvPr>
          <p:cNvSpPr txBox="1"/>
          <p:nvPr/>
        </p:nvSpPr>
        <p:spPr>
          <a:xfrm>
            <a:off x="7282059" y="2300524"/>
            <a:ext cx="348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G</a:t>
            </a:r>
          </a:p>
        </p:txBody>
      </p:sp>
      <p:sp>
        <p:nvSpPr>
          <p:cNvPr id="108" name="ZoneTexte 107">
            <a:extLst>
              <a:ext uri="{FF2B5EF4-FFF2-40B4-BE49-F238E27FC236}">
                <a16:creationId xmlns:a16="http://schemas.microsoft.com/office/drawing/2014/main" id="{011F1B74-F9B7-6182-0F37-BC47712666F9}"/>
              </a:ext>
            </a:extLst>
          </p:cNvPr>
          <p:cNvSpPr txBox="1"/>
          <p:nvPr/>
        </p:nvSpPr>
        <p:spPr>
          <a:xfrm>
            <a:off x="1121940" y="2043400"/>
            <a:ext cx="5613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Gris</a:t>
            </a:r>
          </a:p>
        </p:txBody>
      </p:sp>
      <p:sp>
        <p:nvSpPr>
          <p:cNvPr id="109" name="ZoneTexte 108">
            <a:extLst>
              <a:ext uri="{FF2B5EF4-FFF2-40B4-BE49-F238E27FC236}">
                <a16:creationId xmlns:a16="http://schemas.microsoft.com/office/drawing/2014/main" id="{B18148FE-C3DE-DBD2-6CA2-527941BA6E9E}"/>
              </a:ext>
            </a:extLst>
          </p:cNvPr>
          <p:cNvSpPr txBox="1"/>
          <p:nvPr/>
        </p:nvSpPr>
        <p:spPr>
          <a:xfrm>
            <a:off x="2806367" y="2392857"/>
            <a:ext cx="8306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Colonnes</a:t>
            </a:r>
          </a:p>
        </p:txBody>
      </p:sp>
      <p:sp>
        <p:nvSpPr>
          <p:cNvPr id="110" name="ZoneTexte 109">
            <a:extLst>
              <a:ext uri="{FF2B5EF4-FFF2-40B4-BE49-F238E27FC236}">
                <a16:creationId xmlns:a16="http://schemas.microsoft.com/office/drawing/2014/main" id="{FEC6B69D-58E3-7A58-5541-5AFBF884B017}"/>
              </a:ext>
            </a:extLst>
          </p:cNvPr>
          <p:cNvSpPr txBox="1"/>
          <p:nvPr/>
        </p:nvSpPr>
        <p:spPr>
          <a:xfrm>
            <a:off x="800918" y="3869025"/>
            <a:ext cx="6351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Lignes</a:t>
            </a:r>
          </a:p>
        </p:txBody>
      </p:sp>
      <p:sp>
        <p:nvSpPr>
          <p:cNvPr id="111" name="ZoneTexte 110">
            <a:extLst>
              <a:ext uri="{FF2B5EF4-FFF2-40B4-BE49-F238E27FC236}">
                <a16:creationId xmlns:a16="http://schemas.microsoft.com/office/drawing/2014/main" id="{0103A6DE-643E-CC00-73C6-618D2DB0DC17}"/>
              </a:ext>
            </a:extLst>
          </p:cNvPr>
          <p:cNvSpPr txBox="1"/>
          <p:nvPr/>
        </p:nvSpPr>
        <p:spPr>
          <a:xfrm>
            <a:off x="4124931" y="1919354"/>
            <a:ext cx="283341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/>
            <a:r>
              <a:rPr lang="en-US" b="1" dirty="0"/>
              <a:t>Nb de pixels </a:t>
            </a:r>
            <a:r>
              <a:rPr lang="en-US" dirty="0"/>
              <a:t>= </a:t>
            </a:r>
            <a:r>
              <a:rPr lang="en-US" b="1" dirty="0"/>
              <a:t>h</a:t>
            </a:r>
            <a:r>
              <a:rPr lang="en-US" dirty="0"/>
              <a:t> x </a:t>
            </a:r>
            <a:r>
              <a:rPr lang="en-US" b="1" dirty="0"/>
              <a:t>v</a:t>
            </a:r>
            <a:endParaRPr lang="fr-FR" sz="2000" b="1" i="0" u="none" strike="noStrike" dirty="0">
              <a:solidFill>
                <a:prstClr val="black"/>
              </a:solidFill>
              <a:latin typeface="FreeSans"/>
            </a:endParaRPr>
          </a:p>
        </p:txBody>
      </p:sp>
      <p:sp>
        <p:nvSpPr>
          <p:cNvPr id="112" name="ZoneTexte 111">
            <a:extLst>
              <a:ext uri="{FF2B5EF4-FFF2-40B4-BE49-F238E27FC236}">
                <a16:creationId xmlns:a16="http://schemas.microsoft.com/office/drawing/2014/main" id="{DB711E1D-585A-07BC-CADB-EBA315B40E2C}"/>
              </a:ext>
            </a:extLst>
          </p:cNvPr>
          <p:cNvSpPr txBox="1"/>
          <p:nvPr/>
        </p:nvSpPr>
        <p:spPr>
          <a:xfrm>
            <a:off x="722747" y="5643357"/>
            <a:ext cx="460220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/>
            <a:r>
              <a:rPr lang="en-US" dirty="0" err="1"/>
              <a:t>Chaque</a:t>
            </a:r>
            <a:r>
              <a:rPr lang="en-US" dirty="0"/>
              <a:t> pixel est </a:t>
            </a:r>
            <a:r>
              <a:rPr lang="en-US" dirty="0" err="1"/>
              <a:t>converti</a:t>
            </a:r>
            <a:r>
              <a:rPr lang="en-US" dirty="0"/>
              <a:t> sur </a:t>
            </a:r>
            <a:r>
              <a:rPr lang="en-US" b="1" dirty="0"/>
              <a:t>n bits</a:t>
            </a:r>
            <a:r>
              <a:rPr lang="en-US" dirty="0"/>
              <a:t>.</a:t>
            </a:r>
            <a:endParaRPr lang="fr-FR" sz="2000" b="1" i="0" u="none" strike="noStrike" dirty="0">
              <a:solidFill>
                <a:prstClr val="black"/>
              </a:solidFill>
              <a:latin typeface="FreeSans"/>
            </a:endParaRPr>
          </a:p>
        </p:txBody>
      </p:sp>
      <p:sp>
        <p:nvSpPr>
          <p:cNvPr id="114" name="ZoneTexte 113">
            <a:extLst>
              <a:ext uri="{FF2B5EF4-FFF2-40B4-BE49-F238E27FC236}">
                <a16:creationId xmlns:a16="http://schemas.microsoft.com/office/drawing/2014/main" id="{F428709E-2326-AD3F-4F3B-F8FB1D4C61F9}"/>
              </a:ext>
            </a:extLst>
          </p:cNvPr>
          <p:cNvSpPr txBox="1"/>
          <p:nvPr/>
        </p:nvSpPr>
        <p:spPr>
          <a:xfrm>
            <a:off x="6992855" y="5399040"/>
            <a:ext cx="325905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/>
            <a:r>
              <a:rPr lang="en-US" dirty="0"/>
              <a:t>RGB : 3 </a:t>
            </a:r>
            <a:r>
              <a:rPr lang="en-US" dirty="0" err="1"/>
              <a:t>canaux</a:t>
            </a:r>
            <a:r>
              <a:rPr lang="en-US" dirty="0"/>
              <a:t> de 8 bits</a:t>
            </a:r>
            <a:endParaRPr lang="fr-FR" sz="2000" b="1" i="0" u="none" strike="noStrike" dirty="0">
              <a:solidFill>
                <a:prstClr val="black"/>
              </a:solidFill>
              <a:latin typeface="FreeSan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ZoneTexte 114">
                <a:extLst>
                  <a:ext uri="{FF2B5EF4-FFF2-40B4-BE49-F238E27FC236}">
                    <a16:creationId xmlns:a16="http://schemas.microsoft.com/office/drawing/2014/main" id="{F661E7A9-9C98-D2E0-7D5A-6D2EEE184D31}"/>
                  </a:ext>
                </a:extLst>
              </p:cNvPr>
              <p:cNvSpPr txBox="1"/>
              <p:nvPr/>
            </p:nvSpPr>
            <p:spPr>
              <a:xfrm>
                <a:off x="9985574" y="4641468"/>
                <a:ext cx="237523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R="0"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1" i="1" u="none" strike="noStrike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fr-FR" b="1" i="1" u="none" strike="noStrike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fr-FR" b="1" i="1" u="none" strike="noStrike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𝑹</m:t>
                      </m:r>
                      <m:r>
                        <a:rPr lang="fr-FR" b="1" i="1" u="none" strike="noStrike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fr-FR" b="1" i="1" u="none" strike="noStrike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𝟐𝟓𝟓</m:t>
                      </m:r>
                    </m:oMath>
                  </m:oMathPara>
                </a14:m>
                <a:endParaRPr lang="fr-FR" b="1" i="0" u="none" strike="noStrike" dirty="0">
                  <a:solidFill>
                    <a:prstClr val="black"/>
                  </a:solidFill>
                  <a:latin typeface="FreeSans"/>
                </a:endParaRPr>
              </a:p>
            </p:txBody>
          </p:sp>
        </mc:Choice>
        <mc:Fallback xmlns="">
          <p:sp>
            <p:nvSpPr>
              <p:cNvPr id="115" name="ZoneTexte 114">
                <a:extLst>
                  <a:ext uri="{FF2B5EF4-FFF2-40B4-BE49-F238E27FC236}">
                    <a16:creationId xmlns:a16="http://schemas.microsoft.com/office/drawing/2014/main" id="{F661E7A9-9C98-D2E0-7D5A-6D2EEE184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5574" y="4641468"/>
                <a:ext cx="237523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ZoneTexte 115">
                <a:extLst>
                  <a:ext uri="{FF2B5EF4-FFF2-40B4-BE49-F238E27FC236}">
                    <a16:creationId xmlns:a16="http://schemas.microsoft.com/office/drawing/2014/main" id="{CE8DB69C-1CC5-CA9C-825A-FEC66FF30C9E}"/>
                  </a:ext>
                </a:extLst>
              </p:cNvPr>
              <p:cNvSpPr txBox="1"/>
              <p:nvPr/>
            </p:nvSpPr>
            <p:spPr>
              <a:xfrm>
                <a:off x="9996485" y="4970033"/>
                <a:ext cx="237523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R="0"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1" i="1" u="none" strike="noStrike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fr-FR" b="1" i="1" u="none" strike="noStrike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fr-FR" b="1" i="1" u="none" strike="noStrike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𝑮</m:t>
                      </m:r>
                      <m:r>
                        <a:rPr lang="fr-FR" b="1" i="1" u="none" strike="noStrike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fr-FR" b="1" i="1" u="none" strike="noStrike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𝟐𝟓𝟓</m:t>
                      </m:r>
                    </m:oMath>
                  </m:oMathPara>
                </a14:m>
                <a:endParaRPr lang="fr-FR" b="1" i="0" u="none" strike="noStrike" dirty="0">
                  <a:solidFill>
                    <a:prstClr val="black"/>
                  </a:solidFill>
                  <a:latin typeface="FreeSans"/>
                </a:endParaRPr>
              </a:p>
            </p:txBody>
          </p:sp>
        </mc:Choice>
        <mc:Fallback xmlns="">
          <p:sp>
            <p:nvSpPr>
              <p:cNvPr id="116" name="ZoneTexte 115">
                <a:extLst>
                  <a:ext uri="{FF2B5EF4-FFF2-40B4-BE49-F238E27FC236}">
                    <a16:creationId xmlns:a16="http://schemas.microsoft.com/office/drawing/2014/main" id="{CE8DB69C-1CC5-CA9C-825A-FEC66FF30C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96485" y="4970033"/>
                <a:ext cx="237523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ZoneTexte 116">
                <a:extLst>
                  <a:ext uri="{FF2B5EF4-FFF2-40B4-BE49-F238E27FC236}">
                    <a16:creationId xmlns:a16="http://schemas.microsoft.com/office/drawing/2014/main" id="{AC8F3615-2621-993B-EBEA-D7154C075FC2}"/>
                  </a:ext>
                </a:extLst>
              </p:cNvPr>
              <p:cNvSpPr txBox="1"/>
              <p:nvPr/>
            </p:nvSpPr>
            <p:spPr>
              <a:xfrm>
                <a:off x="9996485" y="5263122"/>
                <a:ext cx="237523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R="0"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1" i="1" u="none" strike="noStrike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fr-FR" b="1" i="1" u="none" strike="noStrike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fr-FR" b="1" i="1" u="none" strike="noStrike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𝑩</m:t>
                      </m:r>
                      <m:r>
                        <a:rPr lang="fr-FR" b="1" i="1" u="none" strike="noStrike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fr-FR" b="1" i="1" u="none" strike="noStrike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𝟐𝟓𝟓</m:t>
                      </m:r>
                    </m:oMath>
                  </m:oMathPara>
                </a14:m>
                <a:endParaRPr lang="fr-FR" b="1" i="0" u="none" strike="noStrike" dirty="0">
                  <a:solidFill>
                    <a:prstClr val="black"/>
                  </a:solidFill>
                  <a:latin typeface="FreeSans"/>
                </a:endParaRPr>
              </a:p>
            </p:txBody>
          </p:sp>
        </mc:Choice>
        <mc:Fallback xmlns="">
          <p:sp>
            <p:nvSpPr>
              <p:cNvPr id="117" name="ZoneTexte 116">
                <a:extLst>
                  <a:ext uri="{FF2B5EF4-FFF2-40B4-BE49-F238E27FC236}">
                    <a16:creationId xmlns:a16="http://schemas.microsoft.com/office/drawing/2014/main" id="{AC8F3615-2621-993B-EBEA-D7154C075F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96485" y="5263122"/>
                <a:ext cx="2375230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8" name="Rectangle 117">
            <a:extLst>
              <a:ext uri="{FF2B5EF4-FFF2-40B4-BE49-F238E27FC236}">
                <a16:creationId xmlns:a16="http://schemas.microsoft.com/office/drawing/2014/main" id="{EBB9FEC2-63F0-8FAB-6692-832ED475D0A6}"/>
              </a:ext>
            </a:extLst>
          </p:cNvPr>
          <p:cNvSpPr/>
          <p:nvPr/>
        </p:nvSpPr>
        <p:spPr>
          <a:xfrm>
            <a:off x="6930681" y="6134100"/>
            <a:ext cx="940931" cy="426267"/>
          </a:xfrm>
          <a:prstGeom prst="rect">
            <a:avLst/>
          </a:prstGeom>
          <a:solidFill>
            <a:srgbClr val="C8643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9" name="ZoneTexte 118">
            <a:extLst>
              <a:ext uri="{FF2B5EF4-FFF2-40B4-BE49-F238E27FC236}">
                <a16:creationId xmlns:a16="http://schemas.microsoft.com/office/drawing/2014/main" id="{AADFCBDC-5FAB-0AAE-BAF3-C12DE4694A01}"/>
              </a:ext>
            </a:extLst>
          </p:cNvPr>
          <p:cNvSpPr txBox="1"/>
          <p:nvPr/>
        </p:nvSpPr>
        <p:spPr>
          <a:xfrm>
            <a:off x="8011194" y="6191906"/>
            <a:ext cx="32590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/>
            <a:r>
              <a:rPr lang="en-US" dirty="0"/>
              <a:t>R=200, G=100, G=50</a:t>
            </a:r>
            <a:endParaRPr lang="fr-FR" sz="2000" b="1" i="0" u="none" strike="noStrike" dirty="0">
              <a:solidFill>
                <a:prstClr val="black"/>
              </a:solidFill>
              <a:latin typeface="FreeSans"/>
            </a:endParaRPr>
          </a:p>
        </p:txBody>
      </p:sp>
    </p:spTree>
    <p:extLst>
      <p:ext uri="{BB962C8B-B14F-4D97-AF65-F5344CB8AC3E}">
        <p14:creationId xmlns:p14="http://schemas.microsoft.com/office/powerpoint/2010/main" val="3689782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BB0BE6-0707-A609-8FFE-A93362E3D1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73A13DB-6C0F-23D8-768F-22286519D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329" y="274536"/>
            <a:ext cx="6836893" cy="685800"/>
          </a:xfrm>
        </p:spPr>
        <p:txBody>
          <a:bodyPr/>
          <a:lstStyle/>
          <a:p>
            <a:r>
              <a:rPr lang="fr-FR" dirty="0"/>
              <a:t>Traitement d’images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D6AFDE5-7982-94A0-16A7-E8E30CCE8D3A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5" name="Image 4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74EE32CF-EEED-B838-D23A-59E128AD69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409" y="150610"/>
            <a:ext cx="1379153" cy="91943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5B63C0E-0A4E-D765-F551-97305BA04EBE}"/>
              </a:ext>
            </a:extLst>
          </p:cNvPr>
          <p:cNvSpPr/>
          <p:nvPr/>
        </p:nvSpPr>
        <p:spPr bwMode="auto">
          <a:xfrm>
            <a:off x="6960096" y="1052736"/>
            <a:ext cx="5163892" cy="91128"/>
          </a:xfrm>
          <a:prstGeom prst="rect">
            <a:avLst/>
          </a:prstGeom>
          <a:solidFill>
            <a:srgbClr val="FA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8" name="Image 7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A376C084-A2C2-BB4D-9F49-F47290BB79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4162"/>
            <a:ext cx="2880320" cy="1183202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9528FB0E-DBF6-F464-AA01-2B39F121EC59}"/>
              </a:ext>
            </a:extLst>
          </p:cNvPr>
          <p:cNvSpPr txBox="1"/>
          <p:nvPr/>
        </p:nvSpPr>
        <p:spPr>
          <a:xfrm>
            <a:off x="8832304" y="1166533"/>
            <a:ext cx="31476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FR" b="1" dirty="0" err="1">
                <a:latin typeface="+mj-lt"/>
              </a:rPr>
              <a:t>OpenCV</a:t>
            </a:r>
            <a:endParaRPr lang="fr-FR" dirty="0">
              <a:latin typeface="+mj-lt"/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D270F2C4-1C3F-AC29-7810-2189AA721B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3461" y="4105349"/>
            <a:ext cx="4445322" cy="1831559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A039CA56-7AAD-053F-F906-1FB110DEEA07}"/>
              </a:ext>
            </a:extLst>
          </p:cNvPr>
          <p:cNvSpPr txBox="1"/>
          <p:nvPr/>
        </p:nvSpPr>
        <p:spPr>
          <a:xfrm>
            <a:off x="8769148" y="3463050"/>
            <a:ext cx="199851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b="0" i="0" u="none" strike="noStrike" dirty="0">
                <a:solidFill>
                  <a:srgbClr val="0090D9"/>
                </a:solidFill>
                <a:effectLst/>
                <a:latin typeface="Arial" panose="020B0604020202020204" pitchFamily="34" charset="0"/>
                <a:hlinkClick r:id="rId5"/>
              </a:rPr>
              <a:t>https://opencv.org</a:t>
            </a:r>
            <a:endParaRPr lang="fr-FR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5B9089C0-3C5F-AB31-1016-81138F31A7C0}"/>
              </a:ext>
            </a:extLst>
          </p:cNvPr>
          <p:cNvSpPr txBox="1"/>
          <p:nvPr/>
        </p:nvSpPr>
        <p:spPr>
          <a:xfrm>
            <a:off x="432218" y="2142928"/>
            <a:ext cx="4602207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/>
            <a:r>
              <a:rPr lang="en-US" sz="2000" b="1" i="0" dirty="0">
                <a:solidFill>
                  <a:srgbClr val="002060"/>
                </a:solidFill>
                <a:effectLst/>
                <a:latin typeface="Mulish"/>
              </a:rPr>
              <a:t>Open</a:t>
            </a:r>
            <a:r>
              <a:rPr lang="en-US" sz="2000" b="1" i="0" dirty="0">
                <a:solidFill>
                  <a:srgbClr val="000000"/>
                </a:solidFill>
                <a:effectLst/>
                <a:latin typeface="Mulish"/>
              </a:rPr>
              <a:t> Source </a:t>
            </a:r>
            <a:r>
              <a:rPr lang="en-US" sz="2000" b="1" i="0" dirty="0">
                <a:solidFill>
                  <a:srgbClr val="002060"/>
                </a:solidFill>
                <a:effectLst/>
                <a:latin typeface="Mulish"/>
              </a:rPr>
              <a:t>C</a:t>
            </a:r>
            <a:r>
              <a:rPr lang="en-US" sz="2000" b="1" i="0" dirty="0">
                <a:solidFill>
                  <a:srgbClr val="000000"/>
                </a:solidFill>
                <a:effectLst/>
                <a:latin typeface="Mulish"/>
              </a:rPr>
              <a:t>omputer </a:t>
            </a:r>
            <a:r>
              <a:rPr lang="en-US" sz="2000" b="1" i="0" dirty="0">
                <a:solidFill>
                  <a:srgbClr val="002060"/>
                </a:solidFill>
                <a:effectLst/>
                <a:latin typeface="Mulish"/>
              </a:rPr>
              <a:t>V</a:t>
            </a:r>
            <a:r>
              <a:rPr lang="en-US" sz="2000" b="1" i="0" dirty="0">
                <a:solidFill>
                  <a:srgbClr val="000000"/>
                </a:solidFill>
                <a:effectLst/>
                <a:latin typeface="Mulish"/>
              </a:rPr>
              <a:t>ision</a:t>
            </a:r>
          </a:p>
          <a:p>
            <a:pPr marR="0" algn="just"/>
            <a:endParaRPr lang="en-US" sz="2000" b="1" i="0" u="none" strike="noStrike" dirty="0">
              <a:solidFill>
                <a:prstClr val="black"/>
              </a:solidFill>
              <a:latin typeface="FreeSans"/>
            </a:endParaRPr>
          </a:p>
          <a:p>
            <a:pPr marR="0" algn="just"/>
            <a:r>
              <a:rPr lang="en-US" sz="2000" dirty="0">
                <a:solidFill>
                  <a:prstClr val="black"/>
                </a:solidFill>
                <a:latin typeface="FreeSans"/>
              </a:rPr>
              <a:t>Une bibliothèque de </a:t>
            </a:r>
            <a:r>
              <a:rPr lang="en-US" sz="2000" b="1" dirty="0" err="1">
                <a:solidFill>
                  <a:prstClr val="black"/>
                </a:solidFill>
                <a:latin typeface="FreeSans"/>
              </a:rPr>
              <a:t>traitement</a:t>
            </a:r>
            <a:r>
              <a:rPr lang="en-US" sz="2000" b="1" dirty="0">
                <a:solidFill>
                  <a:prstClr val="black"/>
                </a:solidFill>
                <a:latin typeface="FreeSans"/>
              </a:rPr>
              <a:t> </a:t>
            </a:r>
            <a:r>
              <a:rPr lang="en-US" sz="2000" b="1" dirty="0" err="1">
                <a:solidFill>
                  <a:prstClr val="black"/>
                </a:solidFill>
                <a:latin typeface="FreeSans"/>
              </a:rPr>
              <a:t>d’images</a:t>
            </a:r>
            <a:r>
              <a:rPr lang="en-US" sz="2000" b="1" dirty="0">
                <a:solidFill>
                  <a:prstClr val="black"/>
                </a:solidFill>
                <a:latin typeface="FreeSans"/>
              </a:rPr>
              <a:t> </a:t>
            </a:r>
            <a:r>
              <a:rPr lang="en-US" sz="2000" dirty="0">
                <a:solidFill>
                  <a:prstClr val="black"/>
                </a:solidFill>
                <a:latin typeface="FreeSans"/>
              </a:rPr>
              <a:t>et de </a:t>
            </a:r>
            <a:r>
              <a:rPr lang="en-US" sz="2000" b="1" dirty="0">
                <a:solidFill>
                  <a:prstClr val="black"/>
                </a:solidFill>
                <a:latin typeface="FreeSans"/>
              </a:rPr>
              <a:t>Machine learning</a:t>
            </a:r>
          </a:p>
          <a:p>
            <a:pPr marR="0" algn="just"/>
            <a:endParaRPr lang="en-US" sz="2000" i="0" u="none" strike="noStrike" dirty="0">
              <a:solidFill>
                <a:prstClr val="black"/>
              </a:solidFill>
              <a:latin typeface="FreeSans"/>
            </a:endParaRPr>
          </a:p>
          <a:p>
            <a:pPr marR="0" algn="just"/>
            <a:r>
              <a:rPr lang="en-US" i="1" dirty="0" err="1"/>
              <a:t>Développés</a:t>
            </a:r>
            <a:r>
              <a:rPr lang="en-US" i="1" dirty="0"/>
              <a:t> sur de multiple </a:t>
            </a:r>
            <a:r>
              <a:rPr lang="en-US" i="1" dirty="0" err="1"/>
              <a:t>environnement</a:t>
            </a:r>
            <a:r>
              <a:rPr lang="en-US" i="1" dirty="0"/>
              <a:t>, </a:t>
            </a:r>
            <a:r>
              <a:rPr lang="en-US" i="1" dirty="0" err="1"/>
              <a:t>comme</a:t>
            </a:r>
            <a:r>
              <a:rPr lang="en-US" i="1" dirty="0"/>
              <a:t> </a:t>
            </a:r>
            <a:r>
              <a:rPr lang="en-US" sz="1600" i="1" dirty="0"/>
              <a:t>Python, C++, Java, and MATLAB</a:t>
            </a:r>
            <a:endParaRPr lang="fr-FR" sz="1600" i="1" u="none" strike="noStrike" dirty="0">
              <a:solidFill>
                <a:prstClr val="black"/>
              </a:solidFill>
              <a:latin typeface="FreeSans"/>
            </a:endParaRPr>
          </a:p>
        </p:txBody>
      </p:sp>
      <p:sp>
        <p:nvSpPr>
          <p:cNvPr id="12" name="Flèche : pentagone 11">
            <a:extLst>
              <a:ext uri="{FF2B5EF4-FFF2-40B4-BE49-F238E27FC236}">
                <a16:creationId xmlns:a16="http://schemas.microsoft.com/office/drawing/2014/main" id="{18A13D6C-D5B5-A3A3-629C-F3D2F6E24F05}"/>
              </a:ext>
            </a:extLst>
          </p:cNvPr>
          <p:cNvSpPr/>
          <p:nvPr/>
        </p:nvSpPr>
        <p:spPr>
          <a:xfrm>
            <a:off x="591065" y="4606504"/>
            <a:ext cx="1944419" cy="276555"/>
          </a:xfrm>
          <a:prstGeom prst="homePlate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/>
              <a:t>Traitement d’images</a:t>
            </a:r>
          </a:p>
        </p:txBody>
      </p:sp>
      <p:sp>
        <p:nvSpPr>
          <p:cNvPr id="52" name="Flèche : pentagone 51">
            <a:extLst>
              <a:ext uri="{FF2B5EF4-FFF2-40B4-BE49-F238E27FC236}">
                <a16:creationId xmlns:a16="http://schemas.microsoft.com/office/drawing/2014/main" id="{7A761D88-06A9-4681-45D7-FDA41F0ED62E}"/>
              </a:ext>
            </a:extLst>
          </p:cNvPr>
          <p:cNvSpPr/>
          <p:nvPr/>
        </p:nvSpPr>
        <p:spPr>
          <a:xfrm>
            <a:off x="591065" y="4946422"/>
            <a:ext cx="1944419" cy="276555"/>
          </a:xfrm>
          <a:prstGeom prst="homePlate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Reconnaissance</a:t>
            </a:r>
          </a:p>
        </p:txBody>
      </p:sp>
      <p:sp>
        <p:nvSpPr>
          <p:cNvPr id="53" name="Flèche : pentagone 52">
            <a:extLst>
              <a:ext uri="{FF2B5EF4-FFF2-40B4-BE49-F238E27FC236}">
                <a16:creationId xmlns:a16="http://schemas.microsoft.com/office/drawing/2014/main" id="{05C66189-E0F0-90E6-E5DA-B4610399C158}"/>
              </a:ext>
            </a:extLst>
          </p:cNvPr>
          <p:cNvSpPr/>
          <p:nvPr/>
        </p:nvSpPr>
        <p:spPr>
          <a:xfrm>
            <a:off x="591065" y="5286340"/>
            <a:ext cx="1944419" cy="276555"/>
          </a:xfrm>
          <a:prstGeom prst="homePlate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Algorithmes Vidéo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C61AFFEC-C906-5FA0-6CD3-D5B1BBC25D9C}"/>
              </a:ext>
            </a:extLst>
          </p:cNvPr>
          <p:cNvSpPr txBox="1"/>
          <p:nvPr/>
        </p:nvSpPr>
        <p:spPr>
          <a:xfrm>
            <a:off x="2733321" y="4617823"/>
            <a:ext cx="3395641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i="1" dirty="0" err="1"/>
              <a:t>Filtrage</a:t>
            </a:r>
            <a:r>
              <a:rPr lang="en-US" sz="1050" i="1" dirty="0"/>
              <a:t>, detection de contours, transformations…</a:t>
            </a:r>
            <a:endParaRPr lang="fr-FR" sz="1050" dirty="0"/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8FC42B5C-751C-80B5-4000-2BFE116FB297}"/>
              </a:ext>
            </a:extLst>
          </p:cNvPr>
          <p:cNvSpPr txBox="1"/>
          <p:nvPr/>
        </p:nvSpPr>
        <p:spPr>
          <a:xfrm>
            <a:off x="2733320" y="4957741"/>
            <a:ext cx="3395641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i="1" dirty="0" err="1"/>
              <a:t>Détection</a:t>
            </a:r>
            <a:r>
              <a:rPr lang="en-US" sz="1050" i="1" dirty="0"/>
              <a:t> </a:t>
            </a:r>
            <a:r>
              <a:rPr lang="en-US" sz="1050" i="1" dirty="0" err="1"/>
              <a:t>d’objets</a:t>
            </a:r>
            <a:r>
              <a:rPr lang="en-US" sz="1050" i="1" dirty="0"/>
              <a:t> dans des images et des </a:t>
            </a:r>
            <a:r>
              <a:rPr lang="en-US" sz="1050" i="1" dirty="0" err="1"/>
              <a:t>vidéos</a:t>
            </a:r>
            <a:endParaRPr lang="fr-FR" sz="1050" dirty="0"/>
          </a:p>
        </p:txBody>
      </p:sp>
      <p:sp>
        <p:nvSpPr>
          <p:cNvPr id="56" name="ZoneTexte 55">
            <a:extLst>
              <a:ext uri="{FF2B5EF4-FFF2-40B4-BE49-F238E27FC236}">
                <a16:creationId xmlns:a16="http://schemas.microsoft.com/office/drawing/2014/main" id="{689E87B7-2B90-BFF0-7C41-190377C025D3}"/>
              </a:ext>
            </a:extLst>
          </p:cNvPr>
          <p:cNvSpPr txBox="1"/>
          <p:nvPr/>
        </p:nvSpPr>
        <p:spPr>
          <a:xfrm>
            <a:off x="2733320" y="5297659"/>
            <a:ext cx="3596459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i="1" dirty="0" err="1"/>
              <a:t>Suivi</a:t>
            </a:r>
            <a:r>
              <a:rPr lang="en-US" sz="1050" i="1" dirty="0"/>
              <a:t> de </a:t>
            </a:r>
            <a:r>
              <a:rPr lang="en-US" sz="1050" i="1" dirty="0" err="1"/>
              <a:t>mouvement</a:t>
            </a:r>
            <a:r>
              <a:rPr lang="en-US" sz="1050" i="1" dirty="0"/>
              <a:t>, Reconstruction 3D…</a:t>
            </a:r>
            <a:endParaRPr lang="fr-FR" sz="1050" dirty="0"/>
          </a:p>
        </p:txBody>
      </p:sp>
      <p:sp>
        <p:nvSpPr>
          <p:cNvPr id="57" name="Flèche : pentagone 56">
            <a:extLst>
              <a:ext uri="{FF2B5EF4-FFF2-40B4-BE49-F238E27FC236}">
                <a16:creationId xmlns:a16="http://schemas.microsoft.com/office/drawing/2014/main" id="{B3FA9892-29CD-7A87-5AB1-093DCF1E272B}"/>
              </a:ext>
            </a:extLst>
          </p:cNvPr>
          <p:cNvSpPr/>
          <p:nvPr/>
        </p:nvSpPr>
        <p:spPr>
          <a:xfrm>
            <a:off x="591065" y="5626257"/>
            <a:ext cx="1944419" cy="276555"/>
          </a:xfrm>
          <a:prstGeom prst="homePlate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Machine Learning</a:t>
            </a:r>
          </a:p>
        </p:txBody>
      </p:sp>
      <p:sp>
        <p:nvSpPr>
          <p:cNvPr id="58" name="ZoneTexte 57">
            <a:extLst>
              <a:ext uri="{FF2B5EF4-FFF2-40B4-BE49-F238E27FC236}">
                <a16:creationId xmlns:a16="http://schemas.microsoft.com/office/drawing/2014/main" id="{F13E2633-F59F-54CC-983B-21232A853405}"/>
              </a:ext>
            </a:extLst>
          </p:cNvPr>
          <p:cNvSpPr txBox="1"/>
          <p:nvPr/>
        </p:nvSpPr>
        <p:spPr>
          <a:xfrm>
            <a:off x="2733320" y="5637576"/>
            <a:ext cx="4004831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i="1" dirty="0"/>
              <a:t>Classification </a:t>
            </a:r>
            <a:r>
              <a:rPr lang="en-US" sz="1050" i="1" dirty="0" err="1"/>
              <a:t>d’images</a:t>
            </a:r>
            <a:r>
              <a:rPr lang="en-US" sz="1050" i="1" dirty="0"/>
              <a:t>, Reconnaissance de </a:t>
            </a:r>
            <a:r>
              <a:rPr lang="en-US" sz="1050" i="1" dirty="0" err="1"/>
              <a:t>formes</a:t>
            </a:r>
            <a:endParaRPr lang="fr-FR" sz="1050" dirty="0"/>
          </a:p>
        </p:txBody>
      </p:sp>
      <p:sp>
        <p:nvSpPr>
          <p:cNvPr id="59" name="ZoneTexte 58">
            <a:extLst>
              <a:ext uri="{FF2B5EF4-FFF2-40B4-BE49-F238E27FC236}">
                <a16:creationId xmlns:a16="http://schemas.microsoft.com/office/drawing/2014/main" id="{32424AFA-E94F-F3B3-5AB2-695FD32C576F}"/>
              </a:ext>
            </a:extLst>
          </p:cNvPr>
          <p:cNvSpPr txBox="1"/>
          <p:nvPr/>
        </p:nvSpPr>
        <p:spPr>
          <a:xfrm>
            <a:off x="258483" y="6276826"/>
            <a:ext cx="1028132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100" b="0" i="1" dirty="0">
                <a:solidFill>
                  <a:srgbClr val="000000"/>
                </a:solidFill>
                <a:effectLst/>
                <a:latin typeface="Mulish"/>
              </a:rPr>
              <a:t>OpenCV 4.5.0 and higher versions are licensed under the </a:t>
            </a:r>
            <a:r>
              <a:rPr lang="en-US" sz="1100" b="0" i="1" u="none" strike="noStrike" dirty="0">
                <a:solidFill>
                  <a:srgbClr val="006CFF"/>
                </a:solidFill>
                <a:effectLst/>
                <a:latin typeface="Mulish"/>
                <a:hlinkClick r:id="rId6"/>
              </a:rPr>
              <a:t>Apache 2 License</a:t>
            </a:r>
            <a:r>
              <a:rPr lang="en-US" sz="1100" b="0" i="1" dirty="0">
                <a:solidFill>
                  <a:srgbClr val="000000"/>
                </a:solidFill>
                <a:effectLst/>
                <a:latin typeface="Mulish"/>
              </a:rPr>
              <a:t>.</a:t>
            </a:r>
          </a:p>
          <a:p>
            <a:pPr algn="l"/>
            <a:r>
              <a:rPr lang="en-US" sz="1100" b="0" i="1" dirty="0">
                <a:solidFill>
                  <a:srgbClr val="000000"/>
                </a:solidFill>
                <a:effectLst/>
                <a:latin typeface="Mulish"/>
              </a:rPr>
              <a:t>OpenCV 4.4.0 and lower versions, including OpenCV 3.x, OpenCV 2.x, and OpenCV 1.x, are licensed under the </a:t>
            </a:r>
            <a:r>
              <a:rPr lang="en-US" sz="1100" b="0" i="1" u="none" strike="noStrike" dirty="0">
                <a:solidFill>
                  <a:srgbClr val="006CFF"/>
                </a:solidFill>
                <a:effectLst/>
                <a:latin typeface="Mulish"/>
                <a:hlinkClick r:id="rId7"/>
              </a:rPr>
              <a:t>3-clause BSD license</a:t>
            </a:r>
            <a:r>
              <a:rPr lang="en-US" sz="1100" b="0" i="1" dirty="0">
                <a:solidFill>
                  <a:srgbClr val="000000"/>
                </a:solidFill>
                <a:effectLst/>
                <a:latin typeface="Mulish"/>
              </a:rPr>
              <a:t>.</a:t>
            </a:r>
          </a:p>
        </p:txBody>
      </p:sp>
      <p:pic>
        <p:nvPicPr>
          <p:cNvPr id="60" name="Picture 6">
            <a:extLst>
              <a:ext uri="{FF2B5EF4-FFF2-40B4-BE49-F238E27FC236}">
                <a16:creationId xmlns:a16="http://schemas.microsoft.com/office/drawing/2014/main" id="{9CBEA810-836B-FF73-839E-9E3C0DFA61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4352" y="2098169"/>
            <a:ext cx="1008112" cy="1330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8876145"/>
      </p:ext>
    </p:extLst>
  </p:cSld>
  <p:clrMapOvr>
    <a:masterClrMapping/>
  </p:clrMapOvr>
</p:sld>
</file>

<file path=ppt/theme/theme1.xml><?xml version="1.0" encoding="utf-8"?>
<a:theme xmlns:a="http://schemas.openxmlformats.org/drawingml/2006/main" name="DRAFT PRES CA_IO_13-06-12">
  <a:themeElements>
    <a:clrScheme name="Modèle par défau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Modèle par défaut">
      <a:majorFont>
        <a:latin typeface="Century Gothic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MS PGothic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MS PGothic" pitchFamily="34" charset="-128"/>
          </a:defRPr>
        </a:defPPr>
      </a:lstStyle>
    </a:lnDef>
  </a:objectDefaults>
  <a:extraClrSchemeLst>
    <a:extraClrScheme>
      <a:clrScheme name="Modèle par défau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DRAFT PRES CA_IO_13-06-12">
  <a:themeElements>
    <a:clrScheme name="Modèle par défau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Modèle par défaut">
      <a:majorFont>
        <a:latin typeface="Century Gothic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MS PGothic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MS PGothic" pitchFamily="34" charset="-128"/>
          </a:defRPr>
        </a:defPPr>
      </a:lstStyle>
    </a:lnDef>
  </a:objectDefaults>
  <a:extraClrSchemeLst>
    <a:extraClrScheme>
      <a:clrScheme name="Modèle par défau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Thèm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Thèm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DRAFT PRES CA_IO_13-06-12</Template>
  <TotalTime>26140</TotalTime>
  <Words>1053</Words>
  <Application>Microsoft Office PowerPoint</Application>
  <PresentationFormat>Grand écran</PresentationFormat>
  <Paragraphs>453</Paragraphs>
  <Slides>24</Slides>
  <Notes>2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24</vt:i4>
      </vt:variant>
    </vt:vector>
  </HeadingPairs>
  <TitlesOfParts>
    <vt:vector size="31" baseType="lpstr">
      <vt:lpstr>Arial</vt:lpstr>
      <vt:lpstr>Cambria Math</vt:lpstr>
      <vt:lpstr>Century Gothic</vt:lpstr>
      <vt:lpstr>FreeSans</vt:lpstr>
      <vt:lpstr>Mulish</vt:lpstr>
      <vt:lpstr>DRAFT PRES CA_IO_13-06-12</vt:lpstr>
      <vt:lpstr>1_DRAFT PRES CA_IO_13-06-12</vt:lpstr>
      <vt:lpstr>Traitement d’image</vt:lpstr>
      <vt:lpstr>Traitement d’images</vt:lpstr>
      <vt:lpstr>Traitement d’images</vt:lpstr>
      <vt:lpstr>Traitement d’images</vt:lpstr>
      <vt:lpstr>Traitement d’images</vt:lpstr>
      <vt:lpstr>Traitement d’images</vt:lpstr>
      <vt:lpstr>Traitement d’images</vt:lpstr>
      <vt:lpstr>Traitement d’images</vt:lpstr>
      <vt:lpstr>Traitement d’images</vt:lpstr>
      <vt:lpstr>Traitement d’images</vt:lpstr>
      <vt:lpstr>Traitement d’images</vt:lpstr>
      <vt:lpstr>Traitement d’images</vt:lpstr>
      <vt:lpstr>Traitement d’images</vt:lpstr>
      <vt:lpstr>Traitement d’images</vt:lpstr>
      <vt:lpstr>Traitement d’images</vt:lpstr>
      <vt:lpstr>Traitement d’images</vt:lpstr>
      <vt:lpstr>Traitement d’images</vt:lpstr>
      <vt:lpstr>Traitement d’images</vt:lpstr>
      <vt:lpstr>Traitement d’images</vt:lpstr>
      <vt:lpstr>Traitement d’images</vt:lpstr>
      <vt:lpstr>Traitement d’images</vt:lpstr>
      <vt:lpstr>Traitement d’images</vt:lpstr>
      <vt:lpstr>Traitement d’images</vt:lpstr>
      <vt:lpstr>Traitement d’images</vt:lpstr>
    </vt:vector>
  </TitlesOfParts>
  <Company>Institut d'Optique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Vision Industrielle - Intro 1A</dc:title>
  <dc:creator>Institut d'Optique</dc:creator>
  <cp:lastModifiedBy>Julien VILLEMEJANE</cp:lastModifiedBy>
  <cp:revision>1638</cp:revision>
  <cp:lastPrinted>2021-12-20T13:30:17Z</cp:lastPrinted>
  <dcterms:created xsi:type="dcterms:W3CDTF">2012-05-10T13:56:34Z</dcterms:created>
  <dcterms:modified xsi:type="dcterms:W3CDTF">2025-12-11T09:00:53Z</dcterms:modified>
</cp:coreProperties>
</file>